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sldIdLst>
    <p:sldId id="256" r:id="rId2"/>
    <p:sldId id="257" r:id="rId3"/>
    <p:sldId id="258" r:id="rId4"/>
    <p:sldId id="259" r:id="rId5"/>
    <p:sldId id="271"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84C60-07E1-40E7-BE39-177DADDC2A36}" v="1" dt="2020-10-29T14:21:05.831"/>
    <p1510:client id="{2D37F107-7447-4D6E-9DCE-B66B1C70CF05}" v="491" dt="2020-10-28T16:27:31.901"/>
    <p1510:client id="{43E94F18-2604-4513-8C3A-53EE23687C20}" v="4564" dt="2020-10-28T20:48:34.440"/>
    <p1510:client id="{6AC1AE55-FFA3-4DD4-920C-5843D1A42E7A}" v="37" dt="2020-10-29T14:58:14.246"/>
    <p1510:client id="{708F7717-CE6C-4A27-9A16-A8316062A7FF}" v="1028" dt="2020-10-28T16:17:59.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microsoft.com/office/2015/10/relationships/revisionInfo" Target="revisionInfo.xml" Id="rId26" /><Relationship Type="http://schemas.openxmlformats.org/officeDocument/2006/relationships/slide" Target="slides/slide2.xml" Id="rId3" /><Relationship Type="http://schemas.openxmlformats.org/officeDocument/2006/relationships/presProps" Target="presProps.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tableStyles" Target="tableStyles.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theme" Target="theme/theme1.xml" Id="rId23"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viewProps" Target="viewProps.xml" Id="rId22"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851C4-5300-479C-BFF4-88F5F6FAC479}" type="doc">
      <dgm:prSet loTypeId="urn:microsoft.com/office/officeart/2005/8/layout/hierarchy1" loCatId="hierarchy" qsTypeId="urn:microsoft.com/office/officeart/2005/8/quickstyle/simple5" qsCatId="simple" csTypeId="urn:microsoft.com/office/officeart/2005/8/colors/colorful1" csCatId="colorful"/>
      <dgm:spPr/>
      <dgm:t>
        <a:bodyPr/>
        <a:lstStyle/>
        <a:p>
          <a:endParaRPr lang="en-US"/>
        </a:p>
      </dgm:t>
    </dgm:pt>
    <dgm:pt modelId="{0C3AC0B2-A25F-4783-AE63-AA5051E0AD2F}">
      <dgm:prSet/>
      <dgm:spPr/>
      <dgm:t>
        <a:bodyPr/>
        <a:lstStyle/>
        <a:p>
          <a:r>
            <a:rPr lang="en-US"/>
            <a:t>Fill this out ASAP-Some say that monies are sometimes distributed on a first come first serve basis. </a:t>
          </a:r>
        </a:p>
      </dgm:t>
    </dgm:pt>
    <dgm:pt modelId="{755B7C88-60A5-41DE-A362-5A6385F7F84C}" type="parTrans" cxnId="{ED664BE6-38A2-429C-8FA1-8021050F9911}">
      <dgm:prSet/>
      <dgm:spPr/>
      <dgm:t>
        <a:bodyPr/>
        <a:lstStyle/>
        <a:p>
          <a:endParaRPr lang="en-US"/>
        </a:p>
      </dgm:t>
    </dgm:pt>
    <dgm:pt modelId="{DC6D1F9B-7927-43D5-9A5C-56404B7ADA60}" type="sibTrans" cxnId="{ED664BE6-38A2-429C-8FA1-8021050F9911}">
      <dgm:prSet/>
      <dgm:spPr/>
      <dgm:t>
        <a:bodyPr/>
        <a:lstStyle/>
        <a:p>
          <a:endParaRPr lang="en-US"/>
        </a:p>
      </dgm:t>
    </dgm:pt>
    <dgm:pt modelId="{EC017708-5A62-4EAE-AD86-7ABF650BB539}">
      <dgm:prSet/>
      <dgm:spPr/>
      <dgm:t>
        <a:bodyPr/>
        <a:lstStyle/>
        <a:p>
          <a:r>
            <a:rPr lang="en-US"/>
            <a:t>The earlier you fill this out the better! Challenge yourself to get it done before Thanksgiving. </a:t>
          </a:r>
        </a:p>
      </dgm:t>
    </dgm:pt>
    <dgm:pt modelId="{FAFE7AE0-4C6F-49FF-9E47-AD7C291E8DE8}" type="parTrans" cxnId="{E04814B2-F065-493E-B28A-63F03B7BE4F4}">
      <dgm:prSet/>
      <dgm:spPr/>
      <dgm:t>
        <a:bodyPr/>
        <a:lstStyle/>
        <a:p>
          <a:endParaRPr lang="en-US"/>
        </a:p>
      </dgm:t>
    </dgm:pt>
    <dgm:pt modelId="{91F69C0A-4D36-413B-9325-9A38BC28ED0E}" type="sibTrans" cxnId="{E04814B2-F065-493E-B28A-63F03B7BE4F4}">
      <dgm:prSet/>
      <dgm:spPr/>
      <dgm:t>
        <a:bodyPr/>
        <a:lstStyle/>
        <a:p>
          <a:endParaRPr lang="en-US"/>
        </a:p>
      </dgm:t>
    </dgm:pt>
    <dgm:pt modelId="{CF48752E-7A23-442F-ACEA-D1C0562948BF}" type="pres">
      <dgm:prSet presAssocID="{AB2851C4-5300-479C-BFF4-88F5F6FAC479}" presName="hierChild1" presStyleCnt="0">
        <dgm:presLayoutVars>
          <dgm:chPref val="1"/>
          <dgm:dir/>
          <dgm:animOne val="branch"/>
          <dgm:animLvl val="lvl"/>
          <dgm:resizeHandles/>
        </dgm:presLayoutVars>
      </dgm:prSet>
      <dgm:spPr/>
    </dgm:pt>
    <dgm:pt modelId="{4A0FE8F2-A194-4531-9B4C-DD3943E5E742}" type="pres">
      <dgm:prSet presAssocID="{0C3AC0B2-A25F-4783-AE63-AA5051E0AD2F}" presName="hierRoot1" presStyleCnt="0"/>
      <dgm:spPr/>
    </dgm:pt>
    <dgm:pt modelId="{6D82AD95-0BCF-4ECC-AC46-C1B09B8E049D}" type="pres">
      <dgm:prSet presAssocID="{0C3AC0B2-A25F-4783-AE63-AA5051E0AD2F}" presName="composite" presStyleCnt="0"/>
      <dgm:spPr/>
    </dgm:pt>
    <dgm:pt modelId="{30577F6B-F3BA-45A1-818C-3A00A4CD4685}" type="pres">
      <dgm:prSet presAssocID="{0C3AC0B2-A25F-4783-AE63-AA5051E0AD2F}" presName="background" presStyleLbl="node0" presStyleIdx="0" presStyleCnt="2"/>
      <dgm:spPr/>
    </dgm:pt>
    <dgm:pt modelId="{534C00C4-3AD8-41B4-9A6E-0DE7C94767F6}" type="pres">
      <dgm:prSet presAssocID="{0C3AC0B2-A25F-4783-AE63-AA5051E0AD2F}" presName="text" presStyleLbl="fgAcc0" presStyleIdx="0" presStyleCnt="2">
        <dgm:presLayoutVars>
          <dgm:chPref val="3"/>
        </dgm:presLayoutVars>
      </dgm:prSet>
      <dgm:spPr/>
    </dgm:pt>
    <dgm:pt modelId="{B28C3621-D229-45EE-800B-240CCA7FFA40}" type="pres">
      <dgm:prSet presAssocID="{0C3AC0B2-A25F-4783-AE63-AA5051E0AD2F}" presName="hierChild2" presStyleCnt="0"/>
      <dgm:spPr/>
    </dgm:pt>
    <dgm:pt modelId="{39E0FB17-DDC9-497A-9DBB-DF9A83DCF045}" type="pres">
      <dgm:prSet presAssocID="{EC017708-5A62-4EAE-AD86-7ABF650BB539}" presName="hierRoot1" presStyleCnt="0"/>
      <dgm:spPr/>
    </dgm:pt>
    <dgm:pt modelId="{0C477E52-32F0-434E-8171-1B59B9300311}" type="pres">
      <dgm:prSet presAssocID="{EC017708-5A62-4EAE-AD86-7ABF650BB539}" presName="composite" presStyleCnt="0"/>
      <dgm:spPr/>
    </dgm:pt>
    <dgm:pt modelId="{95DABAC0-F6CB-4FC7-8EFE-9211FA89747B}" type="pres">
      <dgm:prSet presAssocID="{EC017708-5A62-4EAE-AD86-7ABF650BB539}" presName="background" presStyleLbl="node0" presStyleIdx="1" presStyleCnt="2"/>
      <dgm:spPr/>
    </dgm:pt>
    <dgm:pt modelId="{64CAC1C7-F28B-45F7-B032-8C36F415E179}" type="pres">
      <dgm:prSet presAssocID="{EC017708-5A62-4EAE-AD86-7ABF650BB539}" presName="text" presStyleLbl="fgAcc0" presStyleIdx="1" presStyleCnt="2">
        <dgm:presLayoutVars>
          <dgm:chPref val="3"/>
        </dgm:presLayoutVars>
      </dgm:prSet>
      <dgm:spPr/>
    </dgm:pt>
    <dgm:pt modelId="{774E976E-9A6A-4D6C-AABD-F4E98816FDB3}" type="pres">
      <dgm:prSet presAssocID="{EC017708-5A62-4EAE-AD86-7ABF650BB539}" presName="hierChild2" presStyleCnt="0"/>
      <dgm:spPr/>
    </dgm:pt>
  </dgm:ptLst>
  <dgm:cxnLst>
    <dgm:cxn modelId="{D6CACB25-D710-4555-B0E3-E9D069EF0AED}" type="presOf" srcId="{AB2851C4-5300-479C-BFF4-88F5F6FAC479}" destId="{CF48752E-7A23-442F-ACEA-D1C0562948BF}" srcOrd="0" destOrd="0" presId="urn:microsoft.com/office/officeart/2005/8/layout/hierarchy1"/>
    <dgm:cxn modelId="{91556A94-42A3-4759-BDC3-35B1F2BAD45E}" type="presOf" srcId="{EC017708-5A62-4EAE-AD86-7ABF650BB539}" destId="{64CAC1C7-F28B-45F7-B032-8C36F415E179}" srcOrd="0" destOrd="0" presId="urn:microsoft.com/office/officeart/2005/8/layout/hierarchy1"/>
    <dgm:cxn modelId="{E04814B2-F065-493E-B28A-63F03B7BE4F4}" srcId="{AB2851C4-5300-479C-BFF4-88F5F6FAC479}" destId="{EC017708-5A62-4EAE-AD86-7ABF650BB539}" srcOrd="1" destOrd="0" parTransId="{FAFE7AE0-4C6F-49FF-9E47-AD7C291E8DE8}" sibTransId="{91F69C0A-4D36-413B-9325-9A38BC28ED0E}"/>
    <dgm:cxn modelId="{ED664BE6-38A2-429C-8FA1-8021050F9911}" srcId="{AB2851C4-5300-479C-BFF4-88F5F6FAC479}" destId="{0C3AC0B2-A25F-4783-AE63-AA5051E0AD2F}" srcOrd="0" destOrd="0" parTransId="{755B7C88-60A5-41DE-A362-5A6385F7F84C}" sibTransId="{DC6D1F9B-7927-43D5-9A5C-56404B7ADA60}"/>
    <dgm:cxn modelId="{2D8945E8-456B-4D3F-BABE-D50C2AD53040}" type="presOf" srcId="{0C3AC0B2-A25F-4783-AE63-AA5051E0AD2F}" destId="{534C00C4-3AD8-41B4-9A6E-0DE7C94767F6}" srcOrd="0" destOrd="0" presId="urn:microsoft.com/office/officeart/2005/8/layout/hierarchy1"/>
    <dgm:cxn modelId="{83E43B7B-C49A-4C89-BA59-DBDED138BE5E}" type="presParOf" srcId="{CF48752E-7A23-442F-ACEA-D1C0562948BF}" destId="{4A0FE8F2-A194-4531-9B4C-DD3943E5E742}" srcOrd="0" destOrd="0" presId="urn:microsoft.com/office/officeart/2005/8/layout/hierarchy1"/>
    <dgm:cxn modelId="{D69B34D2-D0D3-4ADE-9B62-1D408EC41534}" type="presParOf" srcId="{4A0FE8F2-A194-4531-9B4C-DD3943E5E742}" destId="{6D82AD95-0BCF-4ECC-AC46-C1B09B8E049D}" srcOrd="0" destOrd="0" presId="urn:microsoft.com/office/officeart/2005/8/layout/hierarchy1"/>
    <dgm:cxn modelId="{1B2E009E-1CEC-41F9-8D39-FC3DED53D1D4}" type="presParOf" srcId="{6D82AD95-0BCF-4ECC-AC46-C1B09B8E049D}" destId="{30577F6B-F3BA-45A1-818C-3A00A4CD4685}" srcOrd="0" destOrd="0" presId="urn:microsoft.com/office/officeart/2005/8/layout/hierarchy1"/>
    <dgm:cxn modelId="{EE13A5E6-8F15-4F27-A11F-A1EFD2F9625A}" type="presParOf" srcId="{6D82AD95-0BCF-4ECC-AC46-C1B09B8E049D}" destId="{534C00C4-3AD8-41B4-9A6E-0DE7C94767F6}" srcOrd="1" destOrd="0" presId="urn:microsoft.com/office/officeart/2005/8/layout/hierarchy1"/>
    <dgm:cxn modelId="{72222D0B-9912-441E-A461-FF49A266D634}" type="presParOf" srcId="{4A0FE8F2-A194-4531-9B4C-DD3943E5E742}" destId="{B28C3621-D229-45EE-800B-240CCA7FFA40}" srcOrd="1" destOrd="0" presId="urn:microsoft.com/office/officeart/2005/8/layout/hierarchy1"/>
    <dgm:cxn modelId="{FF9A77F1-F342-44D7-8045-CF94009F3A42}" type="presParOf" srcId="{CF48752E-7A23-442F-ACEA-D1C0562948BF}" destId="{39E0FB17-DDC9-497A-9DBB-DF9A83DCF045}" srcOrd="1" destOrd="0" presId="urn:microsoft.com/office/officeart/2005/8/layout/hierarchy1"/>
    <dgm:cxn modelId="{E71BEB5F-7DBF-4575-9B27-99C8B7563559}" type="presParOf" srcId="{39E0FB17-DDC9-497A-9DBB-DF9A83DCF045}" destId="{0C477E52-32F0-434E-8171-1B59B9300311}" srcOrd="0" destOrd="0" presId="urn:microsoft.com/office/officeart/2005/8/layout/hierarchy1"/>
    <dgm:cxn modelId="{840A3952-F0FA-4B68-94C8-3C8CECF783B9}" type="presParOf" srcId="{0C477E52-32F0-434E-8171-1B59B9300311}" destId="{95DABAC0-F6CB-4FC7-8EFE-9211FA89747B}" srcOrd="0" destOrd="0" presId="urn:microsoft.com/office/officeart/2005/8/layout/hierarchy1"/>
    <dgm:cxn modelId="{57F1273D-EFCE-4233-9C71-9A8641724699}" type="presParOf" srcId="{0C477E52-32F0-434E-8171-1B59B9300311}" destId="{64CAC1C7-F28B-45F7-B032-8C36F415E179}" srcOrd="1" destOrd="0" presId="urn:microsoft.com/office/officeart/2005/8/layout/hierarchy1"/>
    <dgm:cxn modelId="{8DB53CDD-2687-4FED-80E9-30673EA9B96F}" type="presParOf" srcId="{39E0FB17-DDC9-497A-9DBB-DF9A83DCF045}" destId="{774E976E-9A6A-4D6C-AABD-F4E98816FDB3}"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41D48-802A-45B1-ABAB-E3C8E2BD8852}"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503EADD5-89C4-4BB2-89A9-DF813E3E6CBF}">
      <dgm:prSet/>
      <dgm:spPr/>
      <dgm:t>
        <a:bodyPr/>
        <a:lstStyle/>
        <a:p>
          <a:r>
            <a:rPr lang="en-US" b="1"/>
            <a:t>TYPES OF STUDENT AID</a:t>
          </a:r>
          <a:endParaRPr lang="en-US"/>
        </a:p>
      </dgm:t>
    </dgm:pt>
    <dgm:pt modelId="{555EC056-4A53-4D16-B0E2-2F467C91701D}" type="parTrans" cxnId="{C5F37F3D-6F0F-4A59-A5FD-7F6952634AE0}">
      <dgm:prSet/>
      <dgm:spPr/>
      <dgm:t>
        <a:bodyPr/>
        <a:lstStyle/>
        <a:p>
          <a:endParaRPr lang="en-US"/>
        </a:p>
      </dgm:t>
    </dgm:pt>
    <dgm:pt modelId="{527E2D96-2DAF-4D57-B9AB-6A6C52B782F5}" type="sibTrans" cxnId="{C5F37F3D-6F0F-4A59-A5FD-7F6952634AE0}">
      <dgm:prSet/>
      <dgm:spPr/>
      <dgm:t>
        <a:bodyPr/>
        <a:lstStyle/>
        <a:p>
          <a:endParaRPr lang="en-US"/>
        </a:p>
      </dgm:t>
    </dgm:pt>
    <dgm:pt modelId="{0B45D414-EA02-49D5-9967-4F7C58EBBEF4}">
      <dgm:prSet/>
      <dgm:spPr/>
      <dgm:t>
        <a:bodyPr/>
        <a:lstStyle/>
        <a:p>
          <a:r>
            <a:rPr lang="en-US" b="1"/>
            <a:t>7 THINGS YOU'LL NEED BEFORE YOU FILL OUT THE FAFSA</a:t>
          </a:r>
          <a:endParaRPr lang="en-US"/>
        </a:p>
      </dgm:t>
    </dgm:pt>
    <dgm:pt modelId="{7C1BA54C-86DA-4456-B935-CC8EA119619E}" type="parTrans" cxnId="{6581D206-4571-4FC6-9A90-61667AD625B0}">
      <dgm:prSet/>
      <dgm:spPr/>
      <dgm:t>
        <a:bodyPr/>
        <a:lstStyle/>
        <a:p>
          <a:endParaRPr lang="en-US"/>
        </a:p>
      </dgm:t>
    </dgm:pt>
    <dgm:pt modelId="{EC1C0DF0-9D98-45B7-AF63-F7CCD344A913}" type="sibTrans" cxnId="{6581D206-4571-4FC6-9A90-61667AD625B0}">
      <dgm:prSet/>
      <dgm:spPr/>
      <dgm:t>
        <a:bodyPr/>
        <a:lstStyle/>
        <a:p>
          <a:endParaRPr lang="en-US"/>
        </a:p>
      </dgm:t>
    </dgm:pt>
    <dgm:pt modelId="{54F71E38-4D36-49E5-8C95-E3F0FD1C29FF}">
      <dgm:prSet/>
      <dgm:spPr/>
      <dgm:t>
        <a:bodyPr/>
        <a:lstStyle/>
        <a:p>
          <a:r>
            <a:rPr lang="en-US" b="1"/>
            <a:t>8 STEPS TO FILLING OUT THE FAFSA</a:t>
          </a:r>
          <a:endParaRPr lang="en-US"/>
        </a:p>
      </dgm:t>
    </dgm:pt>
    <dgm:pt modelId="{4AE222DA-6E3E-4436-9C4C-A216A02DB9FE}" type="parTrans" cxnId="{A89ED939-9122-4875-8B8F-8717DF5C69B6}">
      <dgm:prSet/>
      <dgm:spPr/>
      <dgm:t>
        <a:bodyPr/>
        <a:lstStyle/>
        <a:p>
          <a:endParaRPr lang="en-US"/>
        </a:p>
      </dgm:t>
    </dgm:pt>
    <dgm:pt modelId="{BBD11B29-294B-4FC3-8869-E56281270EDB}" type="sibTrans" cxnId="{A89ED939-9122-4875-8B8F-8717DF5C69B6}">
      <dgm:prSet/>
      <dgm:spPr/>
      <dgm:t>
        <a:bodyPr/>
        <a:lstStyle/>
        <a:p>
          <a:endParaRPr lang="en-US"/>
        </a:p>
      </dgm:t>
    </dgm:pt>
    <dgm:pt modelId="{5E537B0B-D825-4C33-B5B7-531145D5B830}">
      <dgm:prSet/>
      <dgm:spPr/>
      <dgm:t>
        <a:bodyPr/>
        <a:lstStyle/>
        <a:p>
          <a:r>
            <a:rPr lang="en-US" b="1"/>
            <a:t>3 FAFSA DEADLINES YOU MUST KNOW</a:t>
          </a:r>
          <a:endParaRPr lang="en-US"/>
        </a:p>
      </dgm:t>
    </dgm:pt>
    <dgm:pt modelId="{C934AC3A-179B-45A7-A0D2-83054115BBD5}" type="parTrans" cxnId="{47C58B45-4F6D-419E-A04E-C777C0D053D0}">
      <dgm:prSet/>
      <dgm:spPr/>
      <dgm:t>
        <a:bodyPr/>
        <a:lstStyle/>
        <a:p>
          <a:endParaRPr lang="en-US"/>
        </a:p>
      </dgm:t>
    </dgm:pt>
    <dgm:pt modelId="{3EBC95DA-BBE6-439A-B1DE-9A31DCBC0308}" type="sibTrans" cxnId="{47C58B45-4F6D-419E-A04E-C777C0D053D0}">
      <dgm:prSet/>
      <dgm:spPr/>
      <dgm:t>
        <a:bodyPr/>
        <a:lstStyle/>
        <a:p>
          <a:endParaRPr lang="en-US"/>
        </a:p>
      </dgm:t>
    </dgm:pt>
    <dgm:pt modelId="{ACDA4EFE-0253-41D2-8B39-AAA3C2F651DF}">
      <dgm:prSet/>
      <dgm:spPr/>
      <dgm:t>
        <a:bodyPr/>
        <a:lstStyle/>
        <a:p>
          <a:r>
            <a:rPr lang="en-US" b="1"/>
            <a:t>11 COMMON FAFSA MISTAKES</a:t>
          </a:r>
          <a:endParaRPr lang="en-US"/>
        </a:p>
      </dgm:t>
    </dgm:pt>
    <dgm:pt modelId="{2BB84AAC-CBD8-42B9-8048-3D94C122A630}" type="parTrans" cxnId="{DFDFCD55-0476-4727-9C1E-C81FABCFDFBD}">
      <dgm:prSet/>
      <dgm:spPr/>
      <dgm:t>
        <a:bodyPr/>
        <a:lstStyle/>
        <a:p>
          <a:endParaRPr lang="en-US"/>
        </a:p>
      </dgm:t>
    </dgm:pt>
    <dgm:pt modelId="{7391A98B-8C74-42C0-8EA7-2094200300D6}" type="sibTrans" cxnId="{DFDFCD55-0476-4727-9C1E-C81FABCFDFBD}">
      <dgm:prSet/>
      <dgm:spPr/>
      <dgm:t>
        <a:bodyPr/>
        <a:lstStyle/>
        <a:p>
          <a:endParaRPr lang="en-US"/>
        </a:p>
      </dgm:t>
    </dgm:pt>
    <dgm:pt modelId="{D3CBB44C-3585-4E64-8CE7-EA2EFD785C73}">
      <dgm:prSet/>
      <dgm:spPr/>
      <dgm:t>
        <a:bodyPr/>
        <a:lstStyle/>
        <a:p>
          <a:r>
            <a:rPr lang="en-US" b="1"/>
            <a:t>5 THINGS TO DO AFTER FILING YOUR FAFSA FORM</a:t>
          </a:r>
          <a:endParaRPr lang="en-US"/>
        </a:p>
      </dgm:t>
    </dgm:pt>
    <dgm:pt modelId="{C6ACD534-64BC-47F4-A953-FAC740930E00}" type="parTrans" cxnId="{91F63B04-1632-48D2-98B7-3C7560A6690C}">
      <dgm:prSet/>
      <dgm:spPr/>
      <dgm:t>
        <a:bodyPr/>
        <a:lstStyle/>
        <a:p>
          <a:endParaRPr lang="en-US"/>
        </a:p>
      </dgm:t>
    </dgm:pt>
    <dgm:pt modelId="{B0057186-7A04-4997-8E53-12E9365E0E9D}" type="sibTrans" cxnId="{91F63B04-1632-48D2-98B7-3C7560A6690C}">
      <dgm:prSet/>
      <dgm:spPr/>
      <dgm:t>
        <a:bodyPr/>
        <a:lstStyle/>
        <a:p>
          <a:endParaRPr lang="en-US"/>
        </a:p>
      </dgm:t>
    </dgm:pt>
    <dgm:pt modelId="{40A02794-8A64-4FDB-B810-99351DA45368}">
      <dgm:prSet/>
      <dgm:spPr/>
      <dgm:t>
        <a:bodyPr/>
        <a:lstStyle/>
        <a:p>
          <a:r>
            <a:rPr lang="en-US" b="1"/>
            <a:t>5 THINGS TO KNOW WHEN EVALUATING A FINACIAL AID OFFER</a:t>
          </a:r>
          <a:endParaRPr lang="en-US"/>
        </a:p>
      </dgm:t>
    </dgm:pt>
    <dgm:pt modelId="{F0E7CF5B-89DF-4FE2-BD0F-04C45FA361F9}" type="parTrans" cxnId="{BD34D07A-62CA-4F92-93B7-28708F46B79E}">
      <dgm:prSet/>
      <dgm:spPr/>
      <dgm:t>
        <a:bodyPr/>
        <a:lstStyle/>
        <a:p>
          <a:endParaRPr lang="en-US"/>
        </a:p>
      </dgm:t>
    </dgm:pt>
    <dgm:pt modelId="{9297EF53-A9D6-445A-8719-4F9D22292337}" type="sibTrans" cxnId="{BD34D07A-62CA-4F92-93B7-28708F46B79E}">
      <dgm:prSet/>
      <dgm:spPr/>
      <dgm:t>
        <a:bodyPr/>
        <a:lstStyle/>
        <a:p>
          <a:endParaRPr lang="en-US"/>
        </a:p>
      </dgm:t>
    </dgm:pt>
    <dgm:pt modelId="{795944F5-A62B-4273-98FF-EEC620F0DEEE}" type="pres">
      <dgm:prSet presAssocID="{D1E41D48-802A-45B1-ABAB-E3C8E2BD8852}" presName="linear" presStyleCnt="0">
        <dgm:presLayoutVars>
          <dgm:animLvl val="lvl"/>
          <dgm:resizeHandles val="exact"/>
        </dgm:presLayoutVars>
      </dgm:prSet>
      <dgm:spPr/>
    </dgm:pt>
    <dgm:pt modelId="{028E5E80-433B-486B-9697-253D2BA02D96}" type="pres">
      <dgm:prSet presAssocID="{503EADD5-89C4-4BB2-89A9-DF813E3E6CBF}" presName="parentText" presStyleLbl="node1" presStyleIdx="0" presStyleCnt="7">
        <dgm:presLayoutVars>
          <dgm:chMax val="0"/>
          <dgm:bulletEnabled val="1"/>
        </dgm:presLayoutVars>
      </dgm:prSet>
      <dgm:spPr/>
    </dgm:pt>
    <dgm:pt modelId="{092DA718-5406-41EB-9F7D-AC2B6A543206}" type="pres">
      <dgm:prSet presAssocID="{527E2D96-2DAF-4D57-B9AB-6A6C52B782F5}" presName="spacer" presStyleCnt="0"/>
      <dgm:spPr/>
    </dgm:pt>
    <dgm:pt modelId="{0D201CC0-C656-4B03-BD78-C5B2BEDB66B1}" type="pres">
      <dgm:prSet presAssocID="{0B45D414-EA02-49D5-9967-4F7C58EBBEF4}" presName="parentText" presStyleLbl="node1" presStyleIdx="1" presStyleCnt="7">
        <dgm:presLayoutVars>
          <dgm:chMax val="0"/>
          <dgm:bulletEnabled val="1"/>
        </dgm:presLayoutVars>
      </dgm:prSet>
      <dgm:spPr/>
    </dgm:pt>
    <dgm:pt modelId="{3E5EF2E7-7F47-4AD3-B755-54ECA1FDCBF6}" type="pres">
      <dgm:prSet presAssocID="{EC1C0DF0-9D98-45B7-AF63-F7CCD344A913}" presName="spacer" presStyleCnt="0"/>
      <dgm:spPr/>
    </dgm:pt>
    <dgm:pt modelId="{2099C9DD-2DED-4FA4-B963-90145D787E50}" type="pres">
      <dgm:prSet presAssocID="{54F71E38-4D36-49E5-8C95-E3F0FD1C29FF}" presName="parentText" presStyleLbl="node1" presStyleIdx="2" presStyleCnt="7">
        <dgm:presLayoutVars>
          <dgm:chMax val="0"/>
          <dgm:bulletEnabled val="1"/>
        </dgm:presLayoutVars>
      </dgm:prSet>
      <dgm:spPr/>
    </dgm:pt>
    <dgm:pt modelId="{AAFC16BF-E671-49DF-97F3-C95D2EEDE2AB}" type="pres">
      <dgm:prSet presAssocID="{BBD11B29-294B-4FC3-8869-E56281270EDB}" presName="spacer" presStyleCnt="0"/>
      <dgm:spPr/>
    </dgm:pt>
    <dgm:pt modelId="{B985B86E-B7B1-47B0-8FD2-870F2903D318}" type="pres">
      <dgm:prSet presAssocID="{5E537B0B-D825-4C33-B5B7-531145D5B830}" presName="parentText" presStyleLbl="node1" presStyleIdx="3" presStyleCnt="7">
        <dgm:presLayoutVars>
          <dgm:chMax val="0"/>
          <dgm:bulletEnabled val="1"/>
        </dgm:presLayoutVars>
      </dgm:prSet>
      <dgm:spPr/>
    </dgm:pt>
    <dgm:pt modelId="{27285538-4D48-4F3A-95C6-7D8A43DAE315}" type="pres">
      <dgm:prSet presAssocID="{3EBC95DA-BBE6-439A-B1DE-9A31DCBC0308}" presName="spacer" presStyleCnt="0"/>
      <dgm:spPr/>
    </dgm:pt>
    <dgm:pt modelId="{B5F1BEC7-09FC-4538-A536-2DDB6BA2412F}" type="pres">
      <dgm:prSet presAssocID="{ACDA4EFE-0253-41D2-8B39-AAA3C2F651DF}" presName="parentText" presStyleLbl="node1" presStyleIdx="4" presStyleCnt="7">
        <dgm:presLayoutVars>
          <dgm:chMax val="0"/>
          <dgm:bulletEnabled val="1"/>
        </dgm:presLayoutVars>
      </dgm:prSet>
      <dgm:spPr/>
    </dgm:pt>
    <dgm:pt modelId="{226F54DF-8BF6-4069-8F99-7A8C1EAAE1E6}" type="pres">
      <dgm:prSet presAssocID="{7391A98B-8C74-42C0-8EA7-2094200300D6}" presName="spacer" presStyleCnt="0"/>
      <dgm:spPr/>
    </dgm:pt>
    <dgm:pt modelId="{D56F6DEB-E73C-4F9E-BE58-FA6E405C6167}" type="pres">
      <dgm:prSet presAssocID="{D3CBB44C-3585-4E64-8CE7-EA2EFD785C73}" presName="parentText" presStyleLbl="node1" presStyleIdx="5" presStyleCnt="7">
        <dgm:presLayoutVars>
          <dgm:chMax val="0"/>
          <dgm:bulletEnabled val="1"/>
        </dgm:presLayoutVars>
      </dgm:prSet>
      <dgm:spPr/>
    </dgm:pt>
    <dgm:pt modelId="{4A07B346-C810-459C-9BFC-789FBE9D17F6}" type="pres">
      <dgm:prSet presAssocID="{B0057186-7A04-4997-8E53-12E9365E0E9D}" presName="spacer" presStyleCnt="0"/>
      <dgm:spPr/>
    </dgm:pt>
    <dgm:pt modelId="{B9994745-FC8A-4F44-9910-80C56050E573}" type="pres">
      <dgm:prSet presAssocID="{40A02794-8A64-4FDB-B810-99351DA45368}" presName="parentText" presStyleLbl="node1" presStyleIdx="6" presStyleCnt="7">
        <dgm:presLayoutVars>
          <dgm:chMax val="0"/>
          <dgm:bulletEnabled val="1"/>
        </dgm:presLayoutVars>
      </dgm:prSet>
      <dgm:spPr/>
    </dgm:pt>
  </dgm:ptLst>
  <dgm:cxnLst>
    <dgm:cxn modelId="{91F63B04-1632-48D2-98B7-3C7560A6690C}" srcId="{D1E41D48-802A-45B1-ABAB-E3C8E2BD8852}" destId="{D3CBB44C-3585-4E64-8CE7-EA2EFD785C73}" srcOrd="5" destOrd="0" parTransId="{C6ACD534-64BC-47F4-A953-FAC740930E00}" sibTransId="{B0057186-7A04-4997-8E53-12E9365E0E9D}"/>
    <dgm:cxn modelId="{6581D206-4571-4FC6-9A90-61667AD625B0}" srcId="{D1E41D48-802A-45B1-ABAB-E3C8E2BD8852}" destId="{0B45D414-EA02-49D5-9967-4F7C58EBBEF4}" srcOrd="1" destOrd="0" parTransId="{7C1BA54C-86DA-4456-B935-CC8EA119619E}" sibTransId="{EC1C0DF0-9D98-45B7-AF63-F7CCD344A913}"/>
    <dgm:cxn modelId="{346E7420-1267-4CE9-8B40-C45E650C0D39}" type="presOf" srcId="{ACDA4EFE-0253-41D2-8B39-AAA3C2F651DF}" destId="{B5F1BEC7-09FC-4538-A536-2DDB6BA2412F}" srcOrd="0" destOrd="0" presId="urn:microsoft.com/office/officeart/2005/8/layout/vList2"/>
    <dgm:cxn modelId="{A89ED939-9122-4875-8B8F-8717DF5C69B6}" srcId="{D1E41D48-802A-45B1-ABAB-E3C8E2BD8852}" destId="{54F71E38-4D36-49E5-8C95-E3F0FD1C29FF}" srcOrd="2" destOrd="0" parTransId="{4AE222DA-6E3E-4436-9C4C-A216A02DB9FE}" sibTransId="{BBD11B29-294B-4FC3-8869-E56281270EDB}"/>
    <dgm:cxn modelId="{C5F37F3D-6F0F-4A59-A5FD-7F6952634AE0}" srcId="{D1E41D48-802A-45B1-ABAB-E3C8E2BD8852}" destId="{503EADD5-89C4-4BB2-89A9-DF813E3E6CBF}" srcOrd="0" destOrd="0" parTransId="{555EC056-4A53-4D16-B0E2-2F467C91701D}" sibTransId="{527E2D96-2DAF-4D57-B9AB-6A6C52B782F5}"/>
    <dgm:cxn modelId="{47C58B45-4F6D-419E-A04E-C777C0D053D0}" srcId="{D1E41D48-802A-45B1-ABAB-E3C8E2BD8852}" destId="{5E537B0B-D825-4C33-B5B7-531145D5B830}" srcOrd="3" destOrd="0" parTransId="{C934AC3A-179B-45A7-A0D2-83054115BBD5}" sibTransId="{3EBC95DA-BBE6-439A-B1DE-9A31DCBC0308}"/>
    <dgm:cxn modelId="{DFDFCD55-0476-4727-9C1E-C81FABCFDFBD}" srcId="{D1E41D48-802A-45B1-ABAB-E3C8E2BD8852}" destId="{ACDA4EFE-0253-41D2-8B39-AAA3C2F651DF}" srcOrd="4" destOrd="0" parTransId="{2BB84AAC-CBD8-42B9-8048-3D94C122A630}" sibTransId="{7391A98B-8C74-42C0-8EA7-2094200300D6}"/>
    <dgm:cxn modelId="{BD34D07A-62CA-4F92-93B7-28708F46B79E}" srcId="{D1E41D48-802A-45B1-ABAB-E3C8E2BD8852}" destId="{40A02794-8A64-4FDB-B810-99351DA45368}" srcOrd="6" destOrd="0" parTransId="{F0E7CF5B-89DF-4FE2-BD0F-04C45FA361F9}" sibTransId="{9297EF53-A9D6-445A-8719-4F9D22292337}"/>
    <dgm:cxn modelId="{AFDC537D-2D31-4928-A970-7824B05A0FA4}" type="presOf" srcId="{0B45D414-EA02-49D5-9967-4F7C58EBBEF4}" destId="{0D201CC0-C656-4B03-BD78-C5B2BEDB66B1}" srcOrd="0" destOrd="0" presId="urn:microsoft.com/office/officeart/2005/8/layout/vList2"/>
    <dgm:cxn modelId="{26B9BE83-FBC1-4B80-A5C6-8D554DF29B63}" type="presOf" srcId="{D1E41D48-802A-45B1-ABAB-E3C8E2BD8852}" destId="{795944F5-A62B-4273-98FF-EEC620F0DEEE}" srcOrd="0" destOrd="0" presId="urn:microsoft.com/office/officeart/2005/8/layout/vList2"/>
    <dgm:cxn modelId="{7579998A-1FAC-46B4-B984-A4B014DCE25F}" type="presOf" srcId="{5E537B0B-D825-4C33-B5B7-531145D5B830}" destId="{B985B86E-B7B1-47B0-8FD2-870F2903D318}" srcOrd="0" destOrd="0" presId="urn:microsoft.com/office/officeart/2005/8/layout/vList2"/>
    <dgm:cxn modelId="{C2B2BD99-5814-4E96-90B7-445E88095106}" type="presOf" srcId="{503EADD5-89C4-4BB2-89A9-DF813E3E6CBF}" destId="{028E5E80-433B-486B-9697-253D2BA02D96}" srcOrd="0" destOrd="0" presId="urn:microsoft.com/office/officeart/2005/8/layout/vList2"/>
    <dgm:cxn modelId="{367557BB-D370-49C6-B4DC-A48124BF5ED1}" type="presOf" srcId="{40A02794-8A64-4FDB-B810-99351DA45368}" destId="{B9994745-FC8A-4F44-9910-80C56050E573}" srcOrd="0" destOrd="0" presId="urn:microsoft.com/office/officeart/2005/8/layout/vList2"/>
    <dgm:cxn modelId="{20870CD5-1ACE-422A-BBA3-A9D9EA44F1A3}" type="presOf" srcId="{D3CBB44C-3585-4E64-8CE7-EA2EFD785C73}" destId="{D56F6DEB-E73C-4F9E-BE58-FA6E405C6167}" srcOrd="0" destOrd="0" presId="urn:microsoft.com/office/officeart/2005/8/layout/vList2"/>
    <dgm:cxn modelId="{D0471BD8-D3A6-4167-961D-E47544894BF6}" type="presOf" srcId="{54F71E38-4D36-49E5-8C95-E3F0FD1C29FF}" destId="{2099C9DD-2DED-4FA4-B963-90145D787E50}" srcOrd="0" destOrd="0" presId="urn:microsoft.com/office/officeart/2005/8/layout/vList2"/>
    <dgm:cxn modelId="{A349EF78-2199-41DF-942D-D2CB8440D1AF}" type="presParOf" srcId="{795944F5-A62B-4273-98FF-EEC620F0DEEE}" destId="{028E5E80-433B-486B-9697-253D2BA02D96}" srcOrd="0" destOrd="0" presId="urn:microsoft.com/office/officeart/2005/8/layout/vList2"/>
    <dgm:cxn modelId="{9332437A-8994-40B1-8490-BA39612CA3F9}" type="presParOf" srcId="{795944F5-A62B-4273-98FF-EEC620F0DEEE}" destId="{092DA718-5406-41EB-9F7D-AC2B6A543206}" srcOrd="1" destOrd="0" presId="urn:microsoft.com/office/officeart/2005/8/layout/vList2"/>
    <dgm:cxn modelId="{56777422-E610-4219-8169-8B51323CD79E}" type="presParOf" srcId="{795944F5-A62B-4273-98FF-EEC620F0DEEE}" destId="{0D201CC0-C656-4B03-BD78-C5B2BEDB66B1}" srcOrd="2" destOrd="0" presId="urn:microsoft.com/office/officeart/2005/8/layout/vList2"/>
    <dgm:cxn modelId="{D71CDCE9-A3A2-4BB4-8708-D7E42594AAB6}" type="presParOf" srcId="{795944F5-A62B-4273-98FF-EEC620F0DEEE}" destId="{3E5EF2E7-7F47-4AD3-B755-54ECA1FDCBF6}" srcOrd="3" destOrd="0" presId="urn:microsoft.com/office/officeart/2005/8/layout/vList2"/>
    <dgm:cxn modelId="{B1559DDF-2DA4-4ACA-B5B9-64D9A4B43284}" type="presParOf" srcId="{795944F5-A62B-4273-98FF-EEC620F0DEEE}" destId="{2099C9DD-2DED-4FA4-B963-90145D787E50}" srcOrd="4" destOrd="0" presId="urn:microsoft.com/office/officeart/2005/8/layout/vList2"/>
    <dgm:cxn modelId="{3E64AE37-A5A1-4E16-B833-D2C497C2577D}" type="presParOf" srcId="{795944F5-A62B-4273-98FF-EEC620F0DEEE}" destId="{AAFC16BF-E671-49DF-97F3-C95D2EEDE2AB}" srcOrd="5" destOrd="0" presId="urn:microsoft.com/office/officeart/2005/8/layout/vList2"/>
    <dgm:cxn modelId="{018E6625-5407-47AD-B2C6-BC90B97F435A}" type="presParOf" srcId="{795944F5-A62B-4273-98FF-EEC620F0DEEE}" destId="{B985B86E-B7B1-47B0-8FD2-870F2903D318}" srcOrd="6" destOrd="0" presId="urn:microsoft.com/office/officeart/2005/8/layout/vList2"/>
    <dgm:cxn modelId="{113F07DA-D133-48B3-B8A0-C2323C229277}" type="presParOf" srcId="{795944F5-A62B-4273-98FF-EEC620F0DEEE}" destId="{27285538-4D48-4F3A-95C6-7D8A43DAE315}" srcOrd="7" destOrd="0" presId="urn:microsoft.com/office/officeart/2005/8/layout/vList2"/>
    <dgm:cxn modelId="{E9E56A01-7887-4759-8939-16CE7CA011DA}" type="presParOf" srcId="{795944F5-A62B-4273-98FF-EEC620F0DEEE}" destId="{B5F1BEC7-09FC-4538-A536-2DDB6BA2412F}" srcOrd="8" destOrd="0" presId="urn:microsoft.com/office/officeart/2005/8/layout/vList2"/>
    <dgm:cxn modelId="{B7005C2C-841C-41C1-8FB2-BB64D5CF0529}" type="presParOf" srcId="{795944F5-A62B-4273-98FF-EEC620F0DEEE}" destId="{226F54DF-8BF6-4069-8F99-7A8C1EAAE1E6}" srcOrd="9" destOrd="0" presId="urn:microsoft.com/office/officeart/2005/8/layout/vList2"/>
    <dgm:cxn modelId="{BAC2ED74-398B-4A03-AEE7-107C41F97385}" type="presParOf" srcId="{795944F5-A62B-4273-98FF-EEC620F0DEEE}" destId="{D56F6DEB-E73C-4F9E-BE58-FA6E405C6167}" srcOrd="10" destOrd="0" presId="urn:microsoft.com/office/officeart/2005/8/layout/vList2"/>
    <dgm:cxn modelId="{DE3A940F-FDDF-43E6-97BF-CBF141088281}" type="presParOf" srcId="{795944F5-A62B-4273-98FF-EEC620F0DEEE}" destId="{4A07B346-C810-459C-9BFC-789FBE9D17F6}" srcOrd="11" destOrd="0" presId="urn:microsoft.com/office/officeart/2005/8/layout/vList2"/>
    <dgm:cxn modelId="{34E1A916-077B-47E8-B286-EF625ADC22CE}" type="presParOf" srcId="{795944F5-A62B-4273-98FF-EEC620F0DEEE}" destId="{B9994745-FC8A-4F44-9910-80C56050E57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8880F8-F10B-4E5F-89D1-540EB21D4356}" type="doc">
      <dgm:prSet loTypeId="urn:microsoft.com/office/officeart/2016/7/layout/VerticalDownArrowProcess" loCatId="process" qsTypeId="urn:microsoft.com/office/officeart/2005/8/quickstyle/simple4" qsCatId="simple" csTypeId="urn:microsoft.com/office/officeart/2005/8/colors/colorful2" csCatId="colorful"/>
      <dgm:spPr/>
      <dgm:t>
        <a:bodyPr/>
        <a:lstStyle/>
        <a:p>
          <a:endParaRPr lang="en-US"/>
        </a:p>
      </dgm:t>
    </dgm:pt>
    <dgm:pt modelId="{6C8A5283-DF8A-473C-A8F3-0E4325C8971A}">
      <dgm:prSet/>
      <dgm:spPr/>
      <dgm:t>
        <a:bodyPr/>
        <a:lstStyle/>
        <a:p>
          <a:r>
            <a:rPr lang="en-US"/>
            <a:t>Create</a:t>
          </a:r>
        </a:p>
      </dgm:t>
    </dgm:pt>
    <dgm:pt modelId="{341D27C2-2918-4B82-97B7-4514DCF6321D}" type="parTrans" cxnId="{A9E1ECF8-F69E-49AF-99C8-BE8D54BFFD2C}">
      <dgm:prSet/>
      <dgm:spPr/>
      <dgm:t>
        <a:bodyPr/>
        <a:lstStyle/>
        <a:p>
          <a:endParaRPr lang="en-US"/>
        </a:p>
      </dgm:t>
    </dgm:pt>
    <dgm:pt modelId="{331DB892-18CB-4A29-A38B-14342A47639D}" type="sibTrans" cxnId="{A9E1ECF8-F69E-49AF-99C8-BE8D54BFFD2C}">
      <dgm:prSet/>
      <dgm:spPr/>
      <dgm:t>
        <a:bodyPr/>
        <a:lstStyle/>
        <a:p>
          <a:endParaRPr lang="en-US"/>
        </a:p>
      </dgm:t>
    </dgm:pt>
    <dgm:pt modelId="{420A34E3-3246-488C-B215-F00BF1D2054C}">
      <dgm:prSet/>
      <dgm:spPr/>
      <dgm:t>
        <a:bodyPr/>
        <a:lstStyle/>
        <a:p>
          <a:r>
            <a:rPr lang="en-US"/>
            <a:t>Create an account</a:t>
          </a:r>
        </a:p>
      </dgm:t>
    </dgm:pt>
    <dgm:pt modelId="{A6FA1DFA-9581-4F06-8090-AC719AAA97E4}" type="parTrans" cxnId="{0006E8FB-6275-4DE6-A9D3-052CA239E3CB}">
      <dgm:prSet/>
      <dgm:spPr/>
      <dgm:t>
        <a:bodyPr/>
        <a:lstStyle/>
        <a:p>
          <a:endParaRPr lang="en-US"/>
        </a:p>
      </dgm:t>
    </dgm:pt>
    <dgm:pt modelId="{F36ABE0F-7BC3-41B2-9E2E-36A2A2A84BFD}" type="sibTrans" cxnId="{0006E8FB-6275-4DE6-A9D3-052CA239E3CB}">
      <dgm:prSet/>
      <dgm:spPr/>
      <dgm:t>
        <a:bodyPr/>
        <a:lstStyle/>
        <a:p>
          <a:endParaRPr lang="en-US"/>
        </a:p>
      </dgm:t>
    </dgm:pt>
    <dgm:pt modelId="{885B2C63-6722-45B8-A1DC-A99A81185A3A}">
      <dgm:prSet/>
      <dgm:spPr/>
      <dgm:t>
        <a:bodyPr/>
        <a:lstStyle/>
        <a:p>
          <a:r>
            <a:rPr lang="en-US"/>
            <a:t>Start</a:t>
          </a:r>
        </a:p>
      </dgm:t>
    </dgm:pt>
    <dgm:pt modelId="{4A50CF08-A5C0-444C-8013-9020DCDD5C72}" type="parTrans" cxnId="{9479008C-35D5-43CA-AE45-BDEC58A02F58}">
      <dgm:prSet/>
      <dgm:spPr/>
      <dgm:t>
        <a:bodyPr/>
        <a:lstStyle/>
        <a:p>
          <a:endParaRPr lang="en-US"/>
        </a:p>
      </dgm:t>
    </dgm:pt>
    <dgm:pt modelId="{386DED9E-CFAE-4C5B-A3EA-8EF5BD5915D1}" type="sibTrans" cxnId="{9479008C-35D5-43CA-AE45-BDEC58A02F58}">
      <dgm:prSet/>
      <dgm:spPr/>
      <dgm:t>
        <a:bodyPr/>
        <a:lstStyle/>
        <a:p>
          <a:endParaRPr lang="en-US"/>
        </a:p>
      </dgm:t>
    </dgm:pt>
    <dgm:pt modelId="{D0A5E182-D86B-4F2E-ADB1-1A34D19DE763}">
      <dgm:prSet/>
      <dgm:spPr/>
      <dgm:t>
        <a:bodyPr/>
        <a:lstStyle/>
        <a:p>
          <a:r>
            <a:rPr lang="en-US"/>
            <a:t>Start the FAFSA form at fafsa.gov (http://fafsa.ed.gov)</a:t>
          </a:r>
        </a:p>
      </dgm:t>
    </dgm:pt>
    <dgm:pt modelId="{43B85E81-54CD-4B69-8133-E3B55B09280E}" type="parTrans" cxnId="{63470AB2-0B46-42DA-9A88-059397641AEE}">
      <dgm:prSet/>
      <dgm:spPr/>
      <dgm:t>
        <a:bodyPr/>
        <a:lstStyle/>
        <a:p>
          <a:endParaRPr lang="en-US"/>
        </a:p>
      </dgm:t>
    </dgm:pt>
    <dgm:pt modelId="{4F76BA3D-41F4-402C-A22A-85F6E437A8CB}" type="sibTrans" cxnId="{63470AB2-0B46-42DA-9A88-059397641AEE}">
      <dgm:prSet/>
      <dgm:spPr/>
      <dgm:t>
        <a:bodyPr/>
        <a:lstStyle/>
        <a:p>
          <a:endParaRPr lang="en-US"/>
        </a:p>
      </dgm:t>
    </dgm:pt>
    <dgm:pt modelId="{B89A1D14-9293-4471-9266-FF825B3DDCA6}">
      <dgm:prSet/>
      <dgm:spPr/>
      <dgm:t>
        <a:bodyPr/>
        <a:lstStyle/>
        <a:p>
          <a:r>
            <a:rPr lang="en-US"/>
            <a:t>Fill out</a:t>
          </a:r>
        </a:p>
      </dgm:t>
    </dgm:pt>
    <dgm:pt modelId="{1287E762-DBA7-40DB-9ABD-BD1F3F8ABCAA}" type="parTrans" cxnId="{6EC4FF59-C6A7-465A-A9A3-CB9ED31ABFF9}">
      <dgm:prSet/>
      <dgm:spPr/>
      <dgm:t>
        <a:bodyPr/>
        <a:lstStyle/>
        <a:p>
          <a:endParaRPr lang="en-US"/>
        </a:p>
      </dgm:t>
    </dgm:pt>
    <dgm:pt modelId="{50BFA9A3-C6ED-4268-A76F-AFF5E5E8BEEA}" type="sibTrans" cxnId="{6EC4FF59-C6A7-465A-A9A3-CB9ED31ABFF9}">
      <dgm:prSet/>
      <dgm:spPr/>
      <dgm:t>
        <a:bodyPr/>
        <a:lstStyle/>
        <a:p>
          <a:endParaRPr lang="en-US"/>
        </a:p>
      </dgm:t>
    </dgm:pt>
    <dgm:pt modelId="{F024F7C4-19BE-44AD-9309-AF9F4CEB904A}">
      <dgm:prSet/>
      <dgm:spPr/>
      <dgm:t>
        <a:bodyPr/>
        <a:lstStyle/>
        <a:p>
          <a:r>
            <a:rPr lang="en-US"/>
            <a:t>Fill out the Student Demographics section</a:t>
          </a:r>
        </a:p>
      </dgm:t>
    </dgm:pt>
    <dgm:pt modelId="{A5482B39-E31F-4904-A827-7276F0A579A7}" type="parTrans" cxnId="{D5476FB1-DE68-427B-9314-D8ACB9533A7E}">
      <dgm:prSet/>
      <dgm:spPr/>
      <dgm:t>
        <a:bodyPr/>
        <a:lstStyle/>
        <a:p>
          <a:endParaRPr lang="en-US"/>
        </a:p>
      </dgm:t>
    </dgm:pt>
    <dgm:pt modelId="{697E4A80-901C-445D-98D4-C60C147F39A8}" type="sibTrans" cxnId="{D5476FB1-DE68-427B-9314-D8ACB9533A7E}">
      <dgm:prSet/>
      <dgm:spPr/>
      <dgm:t>
        <a:bodyPr/>
        <a:lstStyle/>
        <a:p>
          <a:endParaRPr lang="en-US"/>
        </a:p>
      </dgm:t>
    </dgm:pt>
    <dgm:pt modelId="{7F43C0A5-5258-4A88-A7D5-091509ED8E86}">
      <dgm:prSet/>
      <dgm:spPr/>
      <dgm:t>
        <a:bodyPr/>
        <a:lstStyle/>
        <a:p>
          <a:r>
            <a:rPr lang="en-US"/>
            <a:t>List</a:t>
          </a:r>
        </a:p>
      </dgm:t>
    </dgm:pt>
    <dgm:pt modelId="{2B51BF82-EBE2-404D-A522-C2DBEC048F36}" type="parTrans" cxnId="{C45153D5-62C4-479B-A3B1-0C26CB7B1E3D}">
      <dgm:prSet/>
      <dgm:spPr/>
      <dgm:t>
        <a:bodyPr/>
        <a:lstStyle/>
        <a:p>
          <a:endParaRPr lang="en-US"/>
        </a:p>
      </dgm:t>
    </dgm:pt>
    <dgm:pt modelId="{076D2DBA-E727-42F0-8FF4-F46AF59702E8}" type="sibTrans" cxnId="{C45153D5-62C4-479B-A3B1-0C26CB7B1E3D}">
      <dgm:prSet/>
      <dgm:spPr/>
      <dgm:t>
        <a:bodyPr/>
        <a:lstStyle/>
        <a:p>
          <a:endParaRPr lang="en-US"/>
        </a:p>
      </dgm:t>
    </dgm:pt>
    <dgm:pt modelId="{A4AFC704-717E-4F8D-9257-A657D6E7D756}">
      <dgm:prSet/>
      <dgm:spPr/>
      <dgm:t>
        <a:bodyPr/>
        <a:lstStyle/>
        <a:p>
          <a:r>
            <a:rPr lang="en-US"/>
            <a:t>List the schools to which you want your FAFSA infromation sent</a:t>
          </a:r>
        </a:p>
      </dgm:t>
    </dgm:pt>
    <dgm:pt modelId="{607FCBD6-3A42-4CFF-AD7E-8EF76B684D6D}" type="parTrans" cxnId="{0DE302B3-C279-4EB8-85EC-753BFAD21F3A}">
      <dgm:prSet/>
      <dgm:spPr/>
      <dgm:t>
        <a:bodyPr/>
        <a:lstStyle/>
        <a:p>
          <a:endParaRPr lang="en-US"/>
        </a:p>
      </dgm:t>
    </dgm:pt>
    <dgm:pt modelId="{E862E65F-813E-40FF-9A7A-73ABC2C05B93}" type="sibTrans" cxnId="{0DE302B3-C279-4EB8-85EC-753BFAD21F3A}">
      <dgm:prSet/>
      <dgm:spPr/>
      <dgm:t>
        <a:bodyPr/>
        <a:lstStyle/>
        <a:p>
          <a:endParaRPr lang="en-US"/>
        </a:p>
      </dgm:t>
    </dgm:pt>
    <dgm:pt modelId="{B62023C2-3B5D-4EEC-9049-3FE898C60191}">
      <dgm:prSet/>
      <dgm:spPr/>
      <dgm:t>
        <a:bodyPr/>
        <a:lstStyle/>
        <a:p>
          <a:r>
            <a:rPr lang="en-US"/>
            <a:t>Answer</a:t>
          </a:r>
        </a:p>
      </dgm:t>
    </dgm:pt>
    <dgm:pt modelId="{7B27EAB8-C473-48C4-8E2A-FF81E5C89BEC}" type="parTrans" cxnId="{5890955D-1190-4490-88A2-B37018A9C048}">
      <dgm:prSet/>
      <dgm:spPr/>
      <dgm:t>
        <a:bodyPr/>
        <a:lstStyle/>
        <a:p>
          <a:endParaRPr lang="en-US"/>
        </a:p>
      </dgm:t>
    </dgm:pt>
    <dgm:pt modelId="{1A4D7248-A6BA-4E8B-BFB7-3B35F866E8A8}" type="sibTrans" cxnId="{5890955D-1190-4490-88A2-B37018A9C048}">
      <dgm:prSet/>
      <dgm:spPr/>
      <dgm:t>
        <a:bodyPr/>
        <a:lstStyle/>
        <a:p>
          <a:endParaRPr lang="en-US"/>
        </a:p>
      </dgm:t>
    </dgm:pt>
    <dgm:pt modelId="{1D0BD848-380C-4489-9947-3E1E52888E3F}">
      <dgm:prSet/>
      <dgm:spPr/>
      <dgm:t>
        <a:bodyPr/>
        <a:lstStyle/>
        <a:p>
          <a:r>
            <a:rPr lang="en-US"/>
            <a:t>Answer the dependency status questions</a:t>
          </a:r>
        </a:p>
      </dgm:t>
    </dgm:pt>
    <dgm:pt modelId="{F85EDD7A-1D8A-410B-B8D3-449EDD3A1D49}" type="parTrans" cxnId="{BC706118-1534-436D-A8E4-4FD10479639A}">
      <dgm:prSet/>
      <dgm:spPr/>
      <dgm:t>
        <a:bodyPr/>
        <a:lstStyle/>
        <a:p>
          <a:endParaRPr lang="en-US"/>
        </a:p>
      </dgm:t>
    </dgm:pt>
    <dgm:pt modelId="{B3C152AB-6ACC-43FA-A7E7-B456E65CAE4B}" type="sibTrans" cxnId="{BC706118-1534-436D-A8E4-4FD10479639A}">
      <dgm:prSet/>
      <dgm:spPr/>
      <dgm:t>
        <a:bodyPr/>
        <a:lstStyle/>
        <a:p>
          <a:endParaRPr lang="en-US"/>
        </a:p>
      </dgm:t>
    </dgm:pt>
    <dgm:pt modelId="{CBEE579B-2099-484B-BDD2-5CE4E380B793}">
      <dgm:prSet/>
      <dgm:spPr/>
      <dgm:t>
        <a:bodyPr/>
        <a:lstStyle/>
        <a:p>
          <a:r>
            <a:rPr lang="en-US"/>
            <a:t>Fill out</a:t>
          </a:r>
        </a:p>
      </dgm:t>
    </dgm:pt>
    <dgm:pt modelId="{B98E19F4-4E17-4278-9AD0-E48B49EAF39A}" type="parTrans" cxnId="{FE466B55-4031-4181-8435-5190AC3D366C}">
      <dgm:prSet/>
      <dgm:spPr/>
      <dgm:t>
        <a:bodyPr/>
        <a:lstStyle/>
        <a:p>
          <a:endParaRPr lang="en-US"/>
        </a:p>
      </dgm:t>
    </dgm:pt>
    <dgm:pt modelId="{AD7F6637-CCC7-4863-852A-E502DB0D8327}" type="sibTrans" cxnId="{FE466B55-4031-4181-8435-5190AC3D366C}">
      <dgm:prSet/>
      <dgm:spPr/>
      <dgm:t>
        <a:bodyPr/>
        <a:lstStyle/>
        <a:p>
          <a:endParaRPr lang="en-US"/>
        </a:p>
      </dgm:t>
    </dgm:pt>
    <dgm:pt modelId="{B6052750-F578-4FDA-8CEA-5BE691F658D1}">
      <dgm:prSet/>
      <dgm:spPr/>
      <dgm:t>
        <a:bodyPr/>
        <a:lstStyle/>
        <a:p>
          <a:r>
            <a:rPr lang="en-US"/>
            <a:t>Fill out the Parent Demographic section</a:t>
          </a:r>
        </a:p>
      </dgm:t>
    </dgm:pt>
    <dgm:pt modelId="{3EDCD5DE-7977-4607-960B-7F588D4D4FC2}" type="parTrans" cxnId="{1FB8371A-166B-46A2-ACA5-D22D623BDD91}">
      <dgm:prSet/>
      <dgm:spPr/>
      <dgm:t>
        <a:bodyPr/>
        <a:lstStyle/>
        <a:p>
          <a:endParaRPr lang="en-US"/>
        </a:p>
      </dgm:t>
    </dgm:pt>
    <dgm:pt modelId="{55895922-6E58-492A-B323-83F25A95C563}" type="sibTrans" cxnId="{1FB8371A-166B-46A2-ACA5-D22D623BDD91}">
      <dgm:prSet/>
      <dgm:spPr/>
      <dgm:t>
        <a:bodyPr/>
        <a:lstStyle/>
        <a:p>
          <a:endParaRPr lang="en-US"/>
        </a:p>
      </dgm:t>
    </dgm:pt>
    <dgm:pt modelId="{583CFA61-CE88-4D8B-9FE0-E12F82BC7BC8}">
      <dgm:prSet/>
      <dgm:spPr/>
      <dgm:t>
        <a:bodyPr/>
        <a:lstStyle/>
        <a:p>
          <a:r>
            <a:rPr lang="en-US"/>
            <a:t>Supply</a:t>
          </a:r>
        </a:p>
      </dgm:t>
    </dgm:pt>
    <dgm:pt modelId="{9ED1FCEE-16B7-455D-8166-9927E4D0B894}" type="parTrans" cxnId="{D855391D-3B98-43A2-97D3-2648C49DC0A6}">
      <dgm:prSet/>
      <dgm:spPr/>
      <dgm:t>
        <a:bodyPr/>
        <a:lstStyle/>
        <a:p>
          <a:endParaRPr lang="en-US"/>
        </a:p>
      </dgm:t>
    </dgm:pt>
    <dgm:pt modelId="{A3BF3B24-738D-4C78-8EC0-2C1357FEA152}" type="sibTrans" cxnId="{D855391D-3B98-43A2-97D3-2648C49DC0A6}">
      <dgm:prSet/>
      <dgm:spPr/>
      <dgm:t>
        <a:bodyPr/>
        <a:lstStyle/>
        <a:p>
          <a:endParaRPr lang="en-US"/>
        </a:p>
      </dgm:t>
    </dgm:pt>
    <dgm:pt modelId="{D20044CB-3599-4E22-A352-0C5595BD7DA5}">
      <dgm:prSet/>
      <dgm:spPr/>
      <dgm:t>
        <a:bodyPr/>
        <a:lstStyle/>
        <a:p>
          <a:r>
            <a:rPr lang="en-US"/>
            <a:t>Supply your financial information</a:t>
          </a:r>
        </a:p>
      </dgm:t>
    </dgm:pt>
    <dgm:pt modelId="{7241F8B3-48E1-44BD-BCED-E96685EA54C6}" type="parTrans" cxnId="{804D142C-09B5-4839-A009-F3C6054A5D48}">
      <dgm:prSet/>
      <dgm:spPr/>
      <dgm:t>
        <a:bodyPr/>
        <a:lstStyle/>
        <a:p>
          <a:endParaRPr lang="en-US"/>
        </a:p>
      </dgm:t>
    </dgm:pt>
    <dgm:pt modelId="{3AA73A77-8CD4-4D42-AA8E-5B048627DCA3}" type="sibTrans" cxnId="{804D142C-09B5-4839-A009-F3C6054A5D48}">
      <dgm:prSet/>
      <dgm:spPr/>
      <dgm:t>
        <a:bodyPr/>
        <a:lstStyle/>
        <a:p>
          <a:endParaRPr lang="en-US"/>
        </a:p>
      </dgm:t>
    </dgm:pt>
    <dgm:pt modelId="{5F815ADF-BA0A-4D90-AAFD-BA8F6E5AD160}" type="pres">
      <dgm:prSet presAssocID="{C38880F8-F10B-4E5F-89D1-540EB21D4356}" presName="Name0" presStyleCnt="0">
        <dgm:presLayoutVars>
          <dgm:dir/>
          <dgm:animLvl val="lvl"/>
          <dgm:resizeHandles val="exact"/>
        </dgm:presLayoutVars>
      </dgm:prSet>
      <dgm:spPr/>
    </dgm:pt>
    <dgm:pt modelId="{778EF5B8-D032-46CC-A8EF-6C459C875BD0}" type="pres">
      <dgm:prSet presAssocID="{583CFA61-CE88-4D8B-9FE0-E12F82BC7BC8}" presName="boxAndChildren" presStyleCnt="0"/>
      <dgm:spPr/>
    </dgm:pt>
    <dgm:pt modelId="{8F3CE22D-5332-4735-AD11-73C6F45469E2}" type="pres">
      <dgm:prSet presAssocID="{583CFA61-CE88-4D8B-9FE0-E12F82BC7BC8}" presName="parentTextBox" presStyleLbl="alignNode1" presStyleIdx="0" presStyleCnt="7"/>
      <dgm:spPr/>
    </dgm:pt>
    <dgm:pt modelId="{CE463A0D-6401-4C1E-8EA6-FD6D0DA32C80}" type="pres">
      <dgm:prSet presAssocID="{583CFA61-CE88-4D8B-9FE0-E12F82BC7BC8}" presName="descendantBox" presStyleLbl="bgAccFollowNode1" presStyleIdx="0" presStyleCnt="7"/>
      <dgm:spPr/>
    </dgm:pt>
    <dgm:pt modelId="{C5F4FB78-95BC-4029-B5DC-41750035B5B1}" type="pres">
      <dgm:prSet presAssocID="{AD7F6637-CCC7-4863-852A-E502DB0D8327}" presName="sp" presStyleCnt="0"/>
      <dgm:spPr/>
    </dgm:pt>
    <dgm:pt modelId="{9E0467F5-A25C-423E-BA04-2D5D44E1C235}" type="pres">
      <dgm:prSet presAssocID="{CBEE579B-2099-484B-BDD2-5CE4E380B793}" presName="arrowAndChildren" presStyleCnt="0"/>
      <dgm:spPr/>
    </dgm:pt>
    <dgm:pt modelId="{1C937989-09B6-4127-8169-83278AAB6A6C}" type="pres">
      <dgm:prSet presAssocID="{CBEE579B-2099-484B-BDD2-5CE4E380B793}" presName="parentTextArrow" presStyleLbl="node1" presStyleIdx="0" presStyleCnt="0"/>
      <dgm:spPr/>
    </dgm:pt>
    <dgm:pt modelId="{15F115AA-F999-4088-94FC-AF5EA18D0EA2}" type="pres">
      <dgm:prSet presAssocID="{CBEE579B-2099-484B-BDD2-5CE4E380B793}" presName="arrow" presStyleLbl="alignNode1" presStyleIdx="1" presStyleCnt="7"/>
      <dgm:spPr/>
    </dgm:pt>
    <dgm:pt modelId="{D6CFA177-AC82-4555-AE63-6D569815E5C8}" type="pres">
      <dgm:prSet presAssocID="{CBEE579B-2099-484B-BDD2-5CE4E380B793}" presName="descendantArrow" presStyleLbl="bgAccFollowNode1" presStyleIdx="1" presStyleCnt="7"/>
      <dgm:spPr/>
    </dgm:pt>
    <dgm:pt modelId="{D1B8A12F-CD58-4148-ADB7-14E02C0A42B6}" type="pres">
      <dgm:prSet presAssocID="{1A4D7248-A6BA-4E8B-BFB7-3B35F866E8A8}" presName="sp" presStyleCnt="0"/>
      <dgm:spPr/>
    </dgm:pt>
    <dgm:pt modelId="{E5F09C4C-EEBA-4DD2-B1FE-5A0E603F2625}" type="pres">
      <dgm:prSet presAssocID="{B62023C2-3B5D-4EEC-9049-3FE898C60191}" presName="arrowAndChildren" presStyleCnt="0"/>
      <dgm:spPr/>
    </dgm:pt>
    <dgm:pt modelId="{87C45AC5-E236-4F58-BD19-E051D68409E8}" type="pres">
      <dgm:prSet presAssocID="{B62023C2-3B5D-4EEC-9049-3FE898C60191}" presName="parentTextArrow" presStyleLbl="node1" presStyleIdx="0" presStyleCnt="0"/>
      <dgm:spPr/>
    </dgm:pt>
    <dgm:pt modelId="{FAECF400-72D1-452F-8472-33F769F845B6}" type="pres">
      <dgm:prSet presAssocID="{B62023C2-3B5D-4EEC-9049-3FE898C60191}" presName="arrow" presStyleLbl="alignNode1" presStyleIdx="2" presStyleCnt="7"/>
      <dgm:spPr/>
    </dgm:pt>
    <dgm:pt modelId="{013B91FA-C8AA-4A88-A17B-5081DFABD119}" type="pres">
      <dgm:prSet presAssocID="{B62023C2-3B5D-4EEC-9049-3FE898C60191}" presName="descendantArrow" presStyleLbl="bgAccFollowNode1" presStyleIdx="2" presStyleCnt="7"/>
      <dgm:spPr/>
    </dgm:pt>
    <dgm:pt modelId="{2E11A095-DAD0-47C7-89CB-C65583D05C07}" type="pres">
      <dgm:prSet presAssocID="{076D2DBA-E727-42F0-8FF4-F46AF59702E8}" presName="sp" presStyleCnt="0"/>
      <dgm:spPr/>
    </dgm:pt>
    <dgm:pt modelId="{A6DBE68A-005A-486F-BF9A-DE05CCE636F2}" type="pres">
      <dgm:prSet presAssocID="{7F43C0A5-5258-4A88-A7D5-091509ED8E86}" presName="arrowAndChildren" presStyleCnt="0"/>
      <dgm:spPr/>
    </dgm:pt>
    <dgm:pt modelId="{2E080AC9-8964-493A-AE32-529F96F2ABD6}" type="pres">
      <dgm:prSet presAssocID="{7F43C0A5-5258-4A88-A7D5-091509ED8E86}" presName="parentTextArrow" presStyleLbl="node1" presStyleIdx="0" presStyleCnt="0"/>
      <dgm:spPr/>
    </dgm:pt>
    <dgm:pt modelId="{B140E1DD-720A-42D4-ABAD-81BBE517F048}" type="pres">
      <dgm:prSet presAssocID="{7F43C0A5-5258-4A88-A7D5-091509ED8E86}" presName="arrow" presStyleLbl="alignNode1" presStyleIdx="3" presStyleCnt="7"/>
      <dgm:spPr/>
    </dgm:pt>
    <dgm:pt modelId="{3CEA7536-5A6F-4D77-A67F-A405418F6830}" type="pres">
      <dgm:prSet presAssocID="{7F43C0A5-5258-4A88-A7D5-091509ED8E86}" presName="descendantArrow" presStyleLbl="bgAccFollowNode1" presStyleIdx="3" presStyleCnt="7"/>
      <dgm:spPr/>
    </dgm:pt>
    <dgm:pt modelId="{073E6AE8-F7C9-4135-989A-1DD929D6B272}" type="pres">
      <dgm:prSet presAssocID="{50BFA9A3-C6ED-4268-A76F-AFF5E5E8BEEA}" presName="sp" presStyleCnt="0"/>
      <dgm:spPr/>
    </dgm:pt>
    <dgm:pt modelId="{24785D45-42E5-408A-AC02-3A8D485114A1}" type="pres">
      <dgm:prSet presAssocID="{B89A1D14-9293-4471-9266-FF825B3DDCA6}" presName="arrowAndChildren" presStyleCnt="0"/>
      <dgm:spPr/>
    </dgm:pt>
    <dgm:pt modelId="{611BC5CD-5B85-40D4-AF0E-6A14EB303ABE}" type="pres">
      <dgm:prSet presAssocID="{B89A1D14-9293-4471-9266-FF825B3DDCA6}" presName="parentTextArrow" presStyleLbl="node1" presStyleIdx="0" presStyleCnt="0"/>
      <dgm:spPr/>
    </dgm:pt>
    <dgm:pt modelId="{23EB2977-A13F-4A57-B052-6F3613086AAC}" type="pres">
      <dgm:prSet presAssocID="{B89A1D14-9293-4471-9266-FF825B3DDCA6}" presName="arrow" presStyleLbl="alignNode1" presStyleIdx="4" presStyleCnt="7"/>
      <dgm:spPr/>
    </dgm:pt>
    <dgm:pt modelId="{3A1A3C37-AD30-4656-BBB4-9C9F1C158A8C}" type="pres">
      <dgm:prSet presAssocID="{B89A1D14-9293-4471-9266-FF825B3DDCA6}" presName="descendantArrow" presStyleLbl="bgAccFollowNode1" presStyleIdx="4" presStyleCnt="7"/>
      <dgm:spPr/>
    </dgm:pt>
    <dgm:pt modelId="{B639AD90-7DEB-4913-BF2A-9F0D8AC51DED}" type="pres">
      <dgm:prSet presAssocID="{386DED9E-CFAE-4C5B-A3EA-8EF5BD5915D1}" presName="sp" presStyleCnt="0"/>
      <dgm:spPr/>
    </dgm:pt>
    <dgm:pt modelId="{AD2F36F5-B1D9-4A77-BDF4-D47309AD1DD5}" type="pres">
      <dgm:prSet presAssocID="{885B2C63-6722-45B8-A1DC-A99A81185A3A}" presName="arrowAndChildren" presStyleCnt="0"/>
      <dgm:spPr/>
    </dgm:pt>
    <dgm:pt modelId="{55F0C688-7B67-4E0F-9728-AEEBC07DFD75}" type="pres">
      <dgm:prSet presAssocID="{885B2C63-6722-45B8-A1DC-A99A81185A3A}" presName="parentTextArrow" presStyleLbl="node1" presStyleIdx="0" presStyleCnt="0"/>
      <dgm:spPr/>
    </dgm:pt>
    <dgm:pt modelId="{F3DA3EE9-01A9-4BE3-A2D8-42BBA53DD173}" type="pres">
      <dgm:prSet presAssocID="{885B2C63-6722-45B8-A1DC-A99A81185A3A}" presName="arrow" presStyleLbl="alignNode1" presStyleIdx="5" presStyleCnt="7"/>
      <dgm:spPr/>
    </dgm:pt>
    <dgm:pt modelId="{B8B8C32F-720D-49D8-B723-CE963D182252}" type="pres">
      <dgm:prSet presAssocID="{885B2C63-6722-45B8-A1DC-A99A81185A3A}" presName="descendantArrow" presStyleLbl="bgAccFollowNode1" presStyleIdx="5" presStyleCnt="7"/>
      <dgm:spPr/>
    </dgm:pt>
    <dgm:pt modelId="{F69BDDC8-F494-4BF0-A3DE-B67F1C9EF0C8}" type="pres">
      <dgm:prSet presAssocID="{331DB892-18CB-4A29-A38B-14342A47639D}" presName="sp" presStyleCnt="0"/>
      <dgm:spPr/>
    </dgm:pt>
    <dgm:pt modelId="{5B69405C-BE38-4471-B33B-BA6A304EA5D3}" type="pres">
      <dgm:prSet presAssocID="{6C8A5283-DF8A-473C-A8F3-0E4325C8971A}" presName="arrowAndChildren" presStyleCnt="0"/>
      <dgm:spPr/>
    </dgm:pt>
    <dgm:pt modelId="{9346F44F-96B6-4901-A9F4-DFE92C37860A}" type="pres">
      <dgm:prSet presAssocID="{6C8A5283-DF8A-473C-A8F3-0E4325C8971A}" presName="parentTextArrow" presStyleLbl="node1" presStyleIdx="0" presStyleCnt="0"/>
      <dgm:spPr/>
    </dgm:pt>
    <dgm:pt modelId="{AA1BD1F8-A2C3-40EF-8C09-AC0E58209B87}" type="pres">
      <dgm:prSet presAssocID="{6C8A5283-DF8A-473C-A8F3-0E4325C8971A}" presName="arrow" presStyleLbl="alignNode1" presStyleIdx="6" presStyleCnt="7"/>
      <dgm:spPr/>
    </dgm:pt>
    <dgm:pt modelId="{8CF5CF56-2773-48FF-9F6F-AFF8D4451F33}" type="pres">
      <dgm:prSet presAssocID="{6C8A5283-DF8A-473C-A8F3-0E4325C8971A}" presName="descendantArrow" presStyleLbl="bgAccFollowNode1" presStyleIdx="6" presStyleCnt="7"/>
      <dgm:spPr/>
    </dgm:pt>
  </dgm:ptLst>
  <dgm:cxnLst>
    <dgm:cxn modelId="{98010800-ACB0-480C-9693-74D7EBA26983}" type="presOf" srcId="{B89A1D14-9293-4471-9266-FF825B3DDCA6}" destId="{611BC5CD-5B85-40D4-AF0E-6A14EB303ABE}" srcOrd="0" destOrd="0" presId="urn:microsoft.com/office/officeart/2016/7/layout/VerticalDownArrowProcess"/>
    <dgm:cxn modelId="{76F24E0E-0ACC-47AC-AF25-83C23F50F941}" type="presOf" srcId="{B62023C2-3B5D-4EEC-9049-3FE898C60191}" destId="{FAECF400-72D1-452F-8472-33F769F845B6}" srcOrd="1" destOrd="0" presId="urn:microsoft.com/office/officeart/2016/7/layout/VerticalDownArrowProcess"/>
    <dgm:cxn modelId="{BC706118-1534-436D-A8E4-4FD10479639A}" srcId="{B62023C2-3B5D-4EEC-9049-3FE898C60191}" destId="{1D0BD848-380C-4489-9947-3E1E52888E3F}" srcOrd="0" destOrd="0" parTransId="{F85EDD7A-1D8A-410B-B8D3-449EDD3A1D49}" sibTransId="{B3C152AB-6ACC-43FA-A7E7-B456E65CAE4B}"/>
    <dgm:cxn modelId="{1FB8371A-166B-46A2-ACA5-D22D623BDD91}" srcId="{CBEE579B-2099-484B-BDD2-5CE4E380B793}" destId="{B6052750-F578-4FDA-8CEA-5BE691F658D1}" srcOrd="0" destOrd="0" parTransId="{3EDCD5DE-7977-4607-960B-7F588D4D4FC2}" sibTransId="{55895922-6E58-492A-B323-83F25A95C563}"/>
    <dgm:cxn modelId="{D855391D-3B98-43A2-97D3-2648C49DC0A6}" srcId="{C38880F8-F10B-4E5F-89D1-540EB21D4356}" destId="{583CFA61-CE88-4D8B-9FE0-E12F82BC7BC8}" srcOrd="6" destOrd="0" parTransId="{9ED1FCEE-16B7-455D-8166-9927E4D0B894}" sibTransId="{A3BF3B24-738D-4C78-8EC0-2C1357FEA152}"/>
    <dgm:cxn modelId="{01D59A27-872F-41AC-8D9E-BCFD875431AB}" type="presOf" srcId="{1D0BD848-380C-4489-9947-3E1E52888E3F}" destId="{013B91FA-C8AA-4A88-A17B-5081DFABD119}" srcOrd="0" destOrd="0" presId="urn:microsoft.com/office/officeart/2016/7/layout/VerticalDownArrowProcess"/>
    <dgm:cxn modelId="{B133E027-A6FD-4613-8480-BFA91EEA7853}" type="presOf" srcId="{CBEE579B-2099-484B-BDD2-5CE4E380B793}" destId="{15F115AA-F999-4088-94FC-AF5EA18D0EA2}" srcOrd="1" destOrd="0" presId="urn:microsoft.com/office/officeart/2016/7/layout/VerticalDownArrowProcess"/>
    <dgm:cxn modelId="{804D142C-09B5-4839-A009-F3C6054A5D48}" srcId="{583CFA61-CE88-4D8B-9FE0-E12F82BC7BC8}" destId="{D20044CB-3599-4E22-A352-0C5595BD7DA5}" srcOrd="0" destOrd="0" parTransId="{7241F8B3-48E1-44BD-BCED-E96685EA54C6}" sibTransId="{3AA73A77-8CD4-4D42-AA8E-5B048627DCA3}"/>
    <dgm:cxn modelId="{5890955D-1190-4490-88A2-B37018A9C048}" srcId="{C38880F8-F10B-4E5F-89D1-540EB21D4356}" destId="{B62023C2-3B5D-4EEC-9049-3FE898C60191}" srcOrd="4" destOrd="0" parTransId="{7B27EAB8-C473-48C4-8E2A-FF81E5C89BEC}" sibTransId="{1A4D7248-A6BA-4E8B-BFB7-3B35F866E8A8}"/>
    <dgm:cxn modelId="{DE90D463-701C-4E71-89C6-462736F2F974}" type="presOf" srcId="{B62023C2-3B5D-4EEC-9049-3FE898C60191}" destId="{87C45AC5-E236-4F58-BD19-E051D68409E8}" srcOrd="0" destOrd="0" presId="urn:microsoft.com/office/officeart/2016/7/layout/VerticalDownArrowProcess"/>
    <dgm:cxn modelId="{B203E445-A7C3-421B-85E4-911B45CED558}" type="presOf" srcId="{D0A5E182-D86B-4F2E-ADB1-1A34D19DE763}" destId="{B8B8C32F-720D-49D8-B723-CE963D182252}" srcOrd="0" destOrd="0" presId="urn:microsoft.com/office/officeart/2016/7/layout/VerticalDownArrowProcess"/>
    <dgm:cxn modelId="{9F303647-EFB4-4A4F-8221-CAF94BE02884}" type="presOf" srcId="{885B2C63-6722-45B8-A1DC-A99A81185A3A}" destId="{55F0C688-7B67-4E0F-9728-AEEBC07DFD75}" srcOrd="0" destOrd="0" presId="urn:microsoft.com/office/officeart/2016/7/layout/VerticalDownArrowProcess"/>
    <dgm:cxn modelId="{82FE486E-4D1A-42E1-8301-D5C27799B4D3}" type="presOf" srcId="{885B2C63-6722-45B8-A1DC-A99A81185A3A}" destId="{F3DA3EE9-01A9-4BE3-A2D8-42BBA53DD173}" srcOrd="1" destOrd="0" presId="urn:microsoft.com/office/officeart/2016/7/layout/VerticalDownArrowProcess"/>
    <dgm:cxn modelId="{FE466B55-4031-4181-8435-5190AC3D366C}" srcId="{C38880F8-F10B-4E5F-89D1-540EB21D4356}" destId="{CBEE579B-2099-484B-BDD2-5CE4E380B793}" srcOrd="5" destOrd="0" parTransId="{B98E19F4-4E17-4278-9AD0-E48B49EAF39A}" sibTransId="{AD7F6637-CCC7-4863-852A-E502DB0D8327}"/>
    <dgm:cxn modelId="{3FFFD679-12EA-4B92-92E9-009558B5AE87}" type="presOf" srcId="{6C8A5283-DF8A-473C-A8F3-0E4325C8971A}" destId="{AA1BD1F8-A2C3-40EF-8C09-AC0E58209B87}" srcOrd="1" destOrd="0" presId="urn:microsoft.com/office/officeart/2016/7/layout/VerticalDownArrowProcess"/>
    <dgm:cxn modelId="{6EC4FF59-C6A7-465A-A9A3-CB9ED31ABFF9}" srcId="{C38880F8-F10B-4E5F-89D1-540EB21D4356}" destId="{B89A1D14-9293-4471-9266-FF825B3DDCA6}" srcOrd="2" destOrd="0" parTransId="{1287E762-DBA7-40DB-9ABD-BD1F3F8ABCAA}" sibTransId="{50BFA9A3-C6ED-4268-A76F-AFF5E5E8BEEA}"/>
    <dgm:cxn modelId="{F2485B7E-E40A-4308-82B5-E894EC69FAEE}" type="presOf" srcId="{CBEE579B-2099-484B-BDD2-5CE4E380B793}" destId="{1C937989-09B6-4127-8169-83278AAB6A6C}" srcOrd="0" destOrd="0" presId="urn:microsoft.com/office/officeart/2016/7/layout/VerticalDownArrowProcess"/>
    <dgm:cxn modelId="{8518E589-6E89-4023-A10B-FBFD69D8EF5F}" type="presOf" srcId="{7F43C0A5-5258-4A88-A7D5-091509ED8E86}" destId="{B140E1DD-720A-42D4-ABAD-81BBE517F048}" srcOrd="1" destOrd="0" presId="urn:microsoft.com/office/officeart/2016/7/layout/VerticalDownArrowProcess"/>
    <dgm:cxn modelId="{5B4F5F8A-5345-46A7-8AF6-6C3B7B3124F9}" type="presOf" srcId="{B89A1D14-9293-4471-9266-FF825B3DDCA6}" destId="{23EB2977-A13F-4A57-B052-6F3613086AAC}" srcOrd="1" destOrd="0" presId="urn:microsoft.com/office/officeart/2016/7/layout/VerticalDownArrowProcess"/>
    <dgm:cxn modelId="{9479008C-35D5-43CA-AE45-BDEC58A02F58}" srcId="{C38880F8-F10B-4E5F-89D1-540EB21D4356}" destId="{885B2C63-6722-45B8-A1DC-A99A81185A3A}" srcOrd="1" destOrd="0" parTransId="{4A50CF08-A5C0-444C-8013-9020DCDD5C72}" sibTransId="{386DED9E-CFAE-4C5B-A3EA-8EF5BD5915D1}"/>
    <dgm:cxn modelId="{F17C03A4-2BB4-479D-8252-789B705645C9}" type="presOf" srcId="{A4AFC704-717E-4F8D-9257-A657D6E7D756}" destId="{3CEA7536-5A6F-4D77-A67F-A405418F6830}" srcOrd="0" destOrd="0" presId="urn:microsoft.com/office/officeart/2016/7/layout/VerticalDownArrowProcess"/>
    <dgm:cxn modelId="{D5476FB1-DE68-427B-9314-D8ACB9533A7E}" srcId="{B89A1D14-9293-4471-9266-FF825B3DDCA6}" destId="{F024F7C4-19BE-44AD-9309-AF9F4CEB904A}" srcOrd="0" destOrd="0" parTransId="{A5482B39-E31F-4904-A827-7276F0A579A7}" sibTransId="{697E4A80-901C-445D-98D4-C60C147F39A8}"/>
    <dgm:cxn modelId="{63470AB2-0B46-42DA-9A88-059397641AEE}" srcId="{885B2C63-6722-45B8-A1DC-A99A81185A3A}" destId="{D0A5E182-D86B-4F2E-ADB1-1A34D19DE763}" srcOrd="0" destOrd="0" parTransId="{43B85E81-54CD-4B69-8133-E3B55B09280E}" sibTransId="{4F76BA3D-41F4-402C-A22A-85F6E437A8CB}"/>
    <dgm:cxn modelId="{A04327B2-35E9-440E-BE47-2788B6638F86}" type="presOf" srcId="{B6052750-F578-4FDA-8CEA-5BE691F658D1}" destId="{D6CFA177-AC82-4555-AE63-6D569815E5C8}" srcOrd="0" destOrd="0" presId="urn:microsoft.com/office/officeart/2016/7/layout/VerticalDownArrowProcess"/>
    <dgm:cxn modelId="{0DE302B3-C279-4EB8-85EC-753BFAD21F3A}" srcId="{7F43C0A5-5258-4A88-A7D5-091509ED8E86}" destId="{A4AFC704-717E-4F8D-9257-A657D6E7D756}" srcOrd="0" destOrd="0" parTransId="{607FCBD6-3A42-4CFF-AD7E-8EF76B684D6D}" sibTransId="{E862E65F-813E-40FF-9A7A-73ABC2C05B93}"/>
    <dgm:cxn modelId="{383C17CA-D420-4E5D-8087-B8F185EF5ACD}" type="presOf" srcId="{F024F7C4-19BE-44AD-9309-AF9F4CEB904A}" destId="{3A1A3C37-AD30-4656-BBB4-9C9F1C158A8C}" srcOrd="0" destOrd="0" presId="urn:microsoft.com/office/officeart/2016/7/layout/VerticalDownArrowProcess"/>
    <dgm:cxn modelId="{4841D6CA-A655-4175-9ADE-F7A184B6054C}" type="presOf" srcId="{583CFA61-CE88-4D8B-9FE0-E12F82BC7BC8}" destId="{8F3CE22D-5332-4735-AD11-73C6F45469E2}" srcOrd="0" destOrd="0" presId="urn:microsoft.com/office/officeart/2016/7/layout/VerticalDownArrowProcess"/>
    <dgm:cxn modelId="{C45153D5-62C4-479B-A3B1-0C26CB7B1E3D}" srcId="{C38880F8-F10B-4E5F-89D1-540EB21D4356}" destId="{7F43C0A5-5258-4A88-A7D5-091509ED8E86}" srcOrd="3" destOrd="0" parTransId="{2B51BF82-EBE2-404D-A522-C2DBEC048F36}" sibTransId="{076D2DBA-E727-42F0-8FF4-F46AF59702E8}"/>
    <dgm:cxn modelId="{1B1DB8E6-5609-4F15-A6D9-6BE9AF948E5B}" type="presOf" srcId="{C38880F8-F10B-4E5F-89D1-540EB21D4356}" destId="{5F815ADF-BA0A-4D90-AAFD-BA8F6E5AD160}" srcOrd="0" destOrd="0" presId="urn:microsoft.com/office/officeart/2016/7/layout/VerticalDownArrowProcess"/>
    <dgm:cxn modelId="{A47F3EF1-F9EF-42A3-9555-A35D1F513007}" type="presOf" srcId="{420A34E3-3246-488C-B215-F00BF1D2054C}" destId="{8CF5CF56-2773-48FF-9F6F-AFF8D4451F33}" srcOrd="0" destOrd="0" presId="urn:microsoft.com/office/officeart/2016/7/layout/VerticalDownArrowProcess"/>
    <dgm:cxn modelId="{83E67AF7-D04D-44AD-BFBB-41E538E5341B}" type="presOf" srcId="{D20044CB-3599-4E22-A352-0C5595BD7DA5}" destId="{CE463A0D-6401-4C1E-8EA6-FD6D0DA32C80}" srcOrd="0" destOrd="0" presId="urn:microsoft.com/office/officeart/2016/7/layout/VerticalDownArrowProcess"/>
    <dgm:cxn modelId="{A9E1ECF8-F69E-49AF-99C8-BE8D54BFFD2C}" srcId="{C38880F8-F10B-4E5F-89D1-540EB21D4356}" destId="{6C8A5283-DF8A-473C-A8F3-0E4325C8971A}" srcOrd="0" destOrd="0" parTransId="{341D27C2-2918-4B82-97B7-4514DCF6321D}" sibTransId="{331DB892-18CB-4A29-A38B-14342A47639D}"/>
    <dgm:cxn modelId="{70CFCAFB-A3B0-432C-ADB3-E196145E214E}" type="presOf" srcId="{7F43C0A5-5258-4A88-A7D5-091509ED8E86}" destId="{2E080AC9-8964-493A-AE32-529F96F2ABD6}" srcOrd="0" destOrd="0" presId="urn:microsoft.com/office/officeart/2016/7/layout/VerticalDownArrowProcess"/>
    <dgm:cxn modelId="{0006E8FB-6275-4DE6-A9D3-052CA239E3CB}" srcId="{6C8A5283-DF8A-473C-A8F3-0E4325C8971A}" destId="{420A34E3-3246-488C-B215-F00BF1D2054C}" srcOrd="0" destOrd="0" parTransId="{A6FA1DFA-9581-4F06-8090-AC719AAA97E4}" sibTransId="{F36ABE0F-7BC3-41B2-9E2E-36A2A2A84BFD}"/>
    <dgm:cxn modelId="{50F8E3FE-9FDC-4FD6-8408-72F62BEEDE4C}" type="presOf" srcId="{6C8A5283-DF8A-473C-A8F3-0E4325C8971A}" destId="{9346F44F-96B6-4901-A9F4-DFE92C37860A}" srcOrd="0" destOrd="0" presId="urn:microsoft.com/office/officeart/2016/7/layout/VerticalDownArrowProcess"/>
    <dgm:cxn modelId="{6A08E122-1FF1-4BC0-8F92-9AEA782B7AB6}" type="presParOf" srcId="{5F815ADF-BA0A-4D90-AAFD-BA8F6E5AD160}" destId="{778EF5B8-D032-46CC-A8EF-6C459C875BD0}" srcOrd="0" destOrd="0" presId="urn:microsoft.com/office/officeart/2016/7/layout/VerticalDownArrowProcess"/>
    <dgm:cxn modelId="{D94938E9-B17B-4EBC-B4B3-2770AAD4FEE9}" type="presParOf" srcId="{778EF5B8-D032-46CC-A8EF-6C459C875BD0}" destId="{8F3CE22D-5332-4735-AD11-73C6F45469E2}" srcOrd="0" destOrd="0" presId="urn:microsoft.com/office/officeart/2016/7/layout/VerticalDownArrowProcess"/>
    <dgm:cxn modelId="{1109579C-302A-4231-9E9C-31E2B5E2E536}" type="presParOf" srcId="{778EF5B8-D032-46CC-A8EF-6C459C875BD0}" destId="{CE463A0D-6401-4C1E-8EA6-FD6D0DA32C80}" srcOrd="1" destOrd="0" presId="urn:microsoft.com/office/officeart/2016/7/layout/VerticalDownArrowProcess"/>
    <dgm:cxn modelId="{9EA5019A-5625-43A1-A51E-AAD64C81D0B9}" type="presParOf" srcId="{5F815ADF-BA0A-4D90-AAFD-BA8F6E5AD160}" destId="{C5F4FB78-95BC-4029-B5DC-41750035B5B1}" srcOrd="1" destOrd="0" presId="urn:microsoft.com/office/officeart/2016/7/layout/VerticalDownArrowProcess"/>
    <dgm:cxn modelId="{E709717B-D7CB-44EC-A236-9DF82570DB54}" type="presParOf" srcId="{5F815ADF-BA0A-4D90-AAFD-BA8F6E5AD160}" destId="{9E0467F5-A25C-423E-BA04-2D5D44E1C235}" srcOrd="2" destOrd="0" presId="urn:microsoft.com/office/officeart/2016/7/layout/VerticalDownArrowProcess"/>
    <dgm:cxn modelId="{5E1A97BD-8D42-42D0-A702-F74496E69439}" type="presParOf" srcId="{9E0467F5-A25C-423E-BA04-2D5D44E1C235}" destId="{1C937989-09B6-4127-8169-83278AAB6A6C}" srcOrd="0" destOrd="0" presId="urn:microsoft.com/office/officeart/2016/7/layout/VerticalDownArrowProcess"/>
    <dgm:cxn modelId="{1A32A757-D3B3-431D-BBB6-A614B705C071}" type="presParOf" srcId="{9E0467F5-A25C-423E-BA04-2D5D44E1C235}" destId="{15F115AA-F999-4088-94FC-AF5EA18D0EA2}" srcOrd="1" destOrd="0" presId="urn:microsoft.com/office/officeart/2016/7/layout/VerticalDownArrowProcess"/>
    <dgm:cxn modelId="{8FE172F5-7A18-4E84-8C6E-3676261182E2}" type="presParOf" srcId="{9E0467F5-A25C-423E-BA04-2D5D44E1C235}" destId="{D6CFA177-AC82-4555-AE63-6D569815E5C8}" srcOrd="2" destOrd="0" presId="urn:microsoft.com/office/officeart/2016/7/layout/VerticalDownArrowProcess"/>
    <dgm:cxn modelId="{913AB16A-9616-4BCA-BDED-7ED0183B93FB}" type="presParOf" srcId="{5F815ADF-BA0A-4D90-AAFD-BA8F6E5AD160}" destId="{D1B8A12F-CD58-4148-ADB7-14E02C0A42B6}" srcOrd="3" destOrd="0" presId="urn:microsoft.com/office/officeart/2016/7/layout/VerticalDownArrowProcess"/>
    <dgm:cxn modelId="{650DF152-82CD-4E87-88DB-C1B09F62FD41}" type="presParOf" srcId="{5F815ADF-BA0A-4D90-AAFD-BA8F6E5AD160}" destId="{E5F09C4C-EEBA-4DD2-B1FE-5A0E603F2625}" srcOrd="4" destOrd="0" presId="urn:microsoft.com/office/officeart/2016/7/layout/VerticalDownArrowProcess"/>
    <dgm:cxn modelId="{48A7EE6D-B477-4A8E-99D9-EE2181EEF3F7}" type="presParOf" srcId="{E5F09C4C-EEBA-4DD2-B1FE-5A0E603F2625}" destId="{87C45AC5-E236-4F58-BD19-E051D68409E8}" srcOrd="0" destOrd="0" presId="urn:microsoft.com/office/officeart/2016/7/layout/VerticalDownArrowProcess"/>
    <dgm:cxn modelId="{138B5DC7-4BD6-4942-9AA3-2FB056BCA937}" type="presParOf" srcId="{E5F09C4C-EEBA-4DD2-B1FE-5A0E603F2625}" destId="{FAECF400-72D1-452F-8472-33F769F845B6}" srcOrd="1" destOrd="0" presId="urn:microsoft.com/office/officeart/2016/7/layout/VerticalDownArrowProcess"/>
    <dgm:cxn modelId="{B9C1DB6B-E739-4F03-A6A5-7AA4031E3730}" type="presParOf" srcId="{E5F09C4C-EEBA-4DD2-B1FE-5A0E603F2625}" destId="{013B91FA-C8AA-4A88-A17B-5081DFABD119}" srcOrd="2" destOrd="0" presId="urn:microsoft.com/office/officeart/2016/7/layout/VerticalDownArrowProcess"/>
    <dgm:cxn modelId="{69936746-1043-4889-AA88-32D92E218EF1}" type="presParOf" srcId="{5F815ADF-BA0A-4D90-AAFD-BA8F6E5AD160}" destId="{2E11A095-DAD0-47C7-89CB-C65583D05C07}" srcOrd="5" destOrd="0" presId="urn:microsoft.com/office/officeart/2016/7/layout/VerticalDownArrowProcess"/>
    <dgm:cxn modelId="{D53A8BE3-D6B3-4241-9450-D55C0B885F8D}" type="presParOf" srcId="{5F815ADF-BA0A-4D90-AAFD-BA8F6E5AD160}" destId="{A6DBE68A-005A-486F-BF9A-DE05CCE636F2}" srcOrd="6" destOrd="0" presId="urn:microsoft.com/office/officeart/2016/7/layout/VerticalDownArrowProcess"/>
    <dgm:cxn modelId="{CDCEB51A-0F65-4AE4-91F8-C500BCE10CBB}" type="presParOf" srcId="{A6DBE68A-005A-486F-BF9A-DE05CCE636F2}" destId="{2E080AC9-8964-493A-AE32-529F96F2ABD6}" srcOrd="0" destOrd="0" presId="urn:microsoft.com/office/officeart/2016/7/layout/VerticalDownArrowProcess"/>
    <dgm:cxn modelId="{2122C65F-6A54-4EB9-880A-E60AEA938E04}" type="presParOf" srcId="{A6DBE68A-005A-486F-BF9A-DE05CCE636F2}" destId="{B140E1DD-720A-42D4-ABAD-81BBE517F048}" srcOrd="1" destOrd="0" presId="urn:microsoft.com/office/officeart/2016/7/layout/VerticalDownArrowProcess"/>
    <dgm:cxn modelId="{9E6E0C75-3F3A-403C-88BC-E00CE5D5E950}" type="presParOf" srcId="{A6DBE68A-005A-486F-BF9A-DE05CCE636F2}" destId="{3CEA7536-5A6F-4D77-A67F-A405418F6830}" srcOrd="2" destOrd="0" presId="urn:microsoft.com/office/officeart/2016/7/layout/VerticalDownArrowProcess"/>
    <dgm:cxn modelId="{CCDC0EEA-1E8B-40AE-B7B5-51B357EF829B}" type="presParOf" srcId="{5F815ADF-BA0A-4D90-AAFD-BA8F6E5AD160}" destId="{073E6AE8-F7C9-4135-989A-1DD929D6B272}" srcOrd="7" destOrd="0" presId="urn:microsoft.com/office/officeart/2016/7/layout/VerticalDownArrowProcess"/>
    <dgm:cxn modelId="{9E543672-2125-4AC1-AC87-314CA74E569A}" type="presParOf" srcId="{5F815ADF-BA0A-4D90-AAFD-BA8F6E5AD160}" destId="{24785D45-42E5-408A-AC02-3A8D485114A1}" srcOrd="8" destOrd="0" presId="urn:microsoft.com/office/officeart/2016/7/layout/VerticalDownArrowProcess"/>
    <dgm:cxn modelId="{62FA17A2-9A00-483E-A56D-8C4E8FA23DCF}" type="presParOf" srcId="{24785D45-42E5-408A-AC02-3A8D485114A1}" destId="{611BC5CD-5B85-40D4-AF0E-6A14EB303ABE}" srcOrd="0" destOrd="0" presId="urn:microsoft.com/office/officeart/2016/7/layout/VerticalDownArrowProcess"/>
    <dgm:cxn modelId="{6F5779CB-9C2B-448E-AF9E-FC784DE47D6F}" type="presParOf" srcId="{24785D45-42E5-408A-AC02-3A8D485114A1}" destId="{23EB2977-A13F-4A57-B052-6F3613086AAC}" srcOrd="1" destOrd="0" presId="urn:microsoft.com/office/officeart/2016/7/layout/VerticalDownArrowProcess"/>
    <dgm:cxn modelId="{4251CA40-E8C8-4729-93E3-D38A5D0BA057}" type="presParOf" srcId="{24785D45-42E5-408A-AC02-3A8D485114A1}" destId="{3A1A3C37-AD30-4656-BBB4-9C9F1C158A8C}" srcOrd="2" destOrd="0" presId="urn:microsoft.com/office/officeart/2016/7/layout/VerticalDownArrowProcess"/>
    <dgm:cxn modelId="{1C37A5C2-F2F6-48A8-8381-AF2CD8F17B72}" type="presParOf" srcId="{5F815ADF-BA0A-4D90-AAFD-BA8F6E5AD160}" destId="{B639AD90-7DEB-4913-BF2A-9F0D8AC51DED}" srcOrd="9" destOrd="0" presId="urn:microsoft.com/office/officeart/2016/7/layout/VerticalDownArrowProcess"/>
    <dgm:cxn modelId="{5C93B74E-16DC-4959-8506-E10B25EE133D}" type="presParOf" srcId="{5F815ADF-BA0A-4D90-AAFD-BA8F6E5AD160}" destId="{AD2F36F5-B1D9-4A77-BDF4-D47309AD1DD5}" srcOrd="10" destOrd="0" presId="urn:microsoft.com/office/officeart/2016/7/layout/VerticalDownArrowProcess"/>
    <dgm:cxn modelId="{7AA53249-1CA1-451E-915D-45FF89F12F60}" type="presParOf" srcId="{AD2F36F5-B1D9-4A77-BDF4-D47309AD1DD5}" destId="{55F0C688-7B67-4E0F-9728-AEEBC07DFD75}" srcOrd="0" destOrd="0" presId="urn:microsoft.com/office/officeart/2016/7/layout/VerticalDownArrowProcess"/>
    <dgm:cxn modelId="{9218DD59-4D55-4632-9ECC-A9028942B982}" type="presParOf" srcId="{AD2F36F5-B1D9-4A77-BDF4-D47309AD1DD5}" destId="{F3DA3EE9-01A9-4BE3-A2D8-42BBA53DD173}" srcOrd="1" destOrd="0" presId="urn:microsoft.com/office/officeart/2016/7/layout/VerticalDownArrowProcess"/>
    <dgm:cxn modelId="{B65C4C5E-2907-40FC-ACA1-363101D0E939}" type="presParOf" srcId="{AD2F36F5-B1D9-4A77-BDF4-D47309AD1DD5}" destId="{B8B8C32F-720D-49D8-B723-CE963D182252}" srcOrd="2" destOrd="0" presId="urn:microsoft.com/office/officeart/2016/7/layout/VerticalDownArrowProcess"/>
    <dgm:cxn modelId="{0092C2EE-373F-4C1A-BDAC-CFC542357013}" type="presParOf" srcId="{5F815ADF-BA0A-4D90-AAFD-BA8F6E5AD160}" destId="{F69BDDC8-F494-4BF0-A3DE-B67F1C9EF0C8}" srcOrd="11" destOrd="0" presId="urn:microsoft.com/office/officeart/2016/7/layout/VerticalDownArrowProcess"/>
    <dgm:cxn modelId="{09C0F687-6F84-4E7D-A1F3-937735BFD8EB}" type="presParOf" srcId="{5F815ADF-BA0A-4D90-AAFD-BA8F6E5AD160}" destId="{5B69405C-BE38-4471-B33B-BA6A304EA5D3}" srcOrd="12" destOrd="0" presId="urn:microsoft.com/office/officeart/2016/7/layout/VerticalDownArrowProcess"/>
    <dgm:cxn modelId="{172A4654-BFB2-4299-8808-D847089BF720}" type="presParOf" srcId="{5B69405C-BE38-4471-B33B-BA6A304EA5D3}" destId="{9346F44F-96B6-4901-A9F4-DFE92C37860A}" srcOrd="0" destOrd="0" presId="urn:microsoft.com/office/officeart/2016/7/layout/VerticalDownArrowProcess"/>
    <dgm:cxn modelId="{CFD0164D-DF4D-4ECB-A33E-CFD137330786}" type="presParOf" srcId="{5B69405C-BE38-4471-B33B-BA6A304EA5D3}" destId="{AA1BD1F8-A2C3-40EF-8C09-AC0E58209B87}" srcOrd="1" destOrd="0" presId="urn:microsoft.com/office/officeart/2016/7/layout/VerticalDownArrowProcess"/>
    <dgm:cxn modelId="{D198A80E-2C88-4A16-8CC5-8FFC09AE5A13}" type="presParOf" srcId="{5B69405C-BE38-4471-B33B-BA6A304EA5D3}" destId="{8CF5CF56-2773-48FF-9F6F-AFF8D4451F33}"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983737-08F2-4837-984A-33045302643A}" type="doc">
      <dgm:prSet loTypeId="urn:microsoft.com/office/officeart/2016/7/layout/BasicLinearProcessNumbered" loCatId="process" qsTypeId="urn:microsoft.com/office/officeart/2005/8/quickstyle/simple4" qsCatId="simple" csTypeId="urn:microsoft.com/office/officeart/2005/8/colors/colorful2" csCatId="colorful"/>
      <dgm:spPr/>
      <dgm:t>
        <a:bodyPr/>
        <a:lstStyle/>
        <a:p>
          <a:endParaRPr lang="en-US"/>
        </a:p>
      </dgm:t>
    </dgm:pt>
    <dgm:pt modelId="{4D4EBBFA-D0F2-4737-9ACE-FD125F1A9184}">
      <dgm:prSet/>
      <dgm:spPr/>
      <dgm:t>
        <a:bodyPr/>
        <a:lstStyle/>
        <a:p>
          <a:r>
            <a:rPr lang="en-US" b="1"/>
            <a:t>Review Your FAFSA Confirmation Page</a:t>
          </a:r>
          <a:endParaRPr lang="en-US"/>
        </a:p>
      </dgm:t>
    </dgm:pt>
    <dgm:pt modelId="{9F7A4D45-2C7A-49D7-85DE-0C40F82AD704}" type="parTrans" cxnId="{89EBC3AD-7F07-45F8-9806-6214FCE77A76}">
      <dgm:prSet/>
      <dgm:spPr/>
      <dgm:t>
        <a:bodyPr/>
        <a:lstStyle/>
        <a:p>
          <a:endParaRPr lang="en-US"/>
        </a:p>
      </dgm:t>
    </dgm:pt>
    <dgm:pt modelId="{D67EA246-3A77-4A66-AF80-3EA111AB4185}" type="sibTrans" cxnId="{89EBC3AD-7F07-45F8-9806-6214FCE77A76}">
      <dgm:prSet phldrT="1" phldr="0"/>
      <dgm:spPr/>
      <dgm:t>
        <a:bodyPr/>
        <a:lstStyle/>
        <a:p>
          <a:r>
            <a:rPr lang="en-US"/>
            <a:t>1</a:t>
          </a:r>
        </a:p>
      </dgm:t>
    </dgm:pt>
    <dgm:pt modelId="{016E310E-8806-4F82-A78E-DF392242AFB0}">
      <dgm:prSet/>
      <dgm:spPr/>
      <dgm:t>
        <a:bodyPr/>
        <a:lstStyle/>
        <a:p>
          <a:r>
            <a:rPr lang="en-US" b="1"/>
            <a:t>Review Your Expected Family Contribution (EFC)</a:t>
          </a:r>
          <a:endParaRPr lang="en-US"/>
        </a:p>
      </dgm:t>
    </dgm:pt>
    <dgm:pt modelId="{3BFD23E1-2AFC-4705-AB73-3BE4555D9E39}" type="parTrans" cxnId="{B4298216-818C-4AC2-84AD-3BAAE912BEE9}">
      <dgm:prSet/>
      <dgm:spPr/>
      <dgm:t>
        <a:bodyPr/>
        <a:lstStyle/>
        <a:p>
          <a:endParaRPr lang="en-US"/>
        </a:p>
      </dgm:t>
    </dgm:pt>
    <dgm:pt modelId="{7AA2C7A3-3F6C-4854-90A1-33950C656C00}" type="sibTrans" cxnId="{B4298216-818C-4AC2-84AD-3BAAE912BEE9}">
      <dgm:prSet phldrT="2" phldr="0"/>
      <dgm:spPr/>
      <dgm:t>
        <a:bodyPr/>
        <a:lstStyle/>
        <a:p>
          <a:r>
            <a:rPr lang="en-US"/>
            <a:t>2</a:t>
          </a:r>
        </a:p>
      </dgm:t>
    </dgm:pt>
    <dgm:pt modelId="{205EE106-8636-4B89-B60E-6ED18FCD6115}">
      <dgm:prSet/>
      <dgm:spPr/>
      <dgm:t>
        <a:bodyPr/>
        <a:lstStyle/>
        <a:p>
          <a:r>
            <a:rPr lang="en-US" b="1"/>
            <a:t>Apply for as Many Scholarships as You Can</a:t>
          </a:r>
          <a:endParaRPr lang="en-US"/>
        </a:p>
      </dgm:t>
    </dgm:pt>
    <dgm:pt modelId="{158FC280-1CFC-443E-A123-07032D8B8C02}" type="parTrans" cxnId="{EC43EEEE-FDF4-476D-87F9-49AEC2CC7988}">
      <dgm:prSet/>
      <dgm:spPr/>
      <dgm:t>
        <a:bodyPr/>
        <a:lstStyle/>
        <a:p>
          <a:endParaRPr lang="en-US"/>
        </a:p>
      </dgm:t>
    </dgm:pt>
    <dgm:pt modelId="{0272D24F-4E44-4FA5-AA66-170D526B6B8B}" type="sibTrans" cxnId="{EC43EEEE-FDF4-476D-87F9-49AEC2CC7988}">
      <dgm:prSet phldrT="3" phldr="0"/>
      <dgm:spPr/>
      <dgm:t>
        <a:bodyPr/>
        <a:lstStyle/>
        <a:p>
          <a:r>
            <a:rPr lang="en-US"/>
            <a:t>3</a:t>
          </a:r>
        </a:p>
      </dgm:t>
    </dgm:pt>
    <dgm:pt modelId="{9A27A78E-9C96-4E8C-9B7F-632F0C1DA01D}">
      <dgm:prSet/>
      <dgm:spPr/>
      <dgm:t>
        <a:bodyPr/>
        <a:lstStyle/>
        <a:p>
          <a:r>
            <a:rPr lang="en-US" b="1"/>
            <a:t>Be on the Lookout for Your Aid Offer(s)</a:t>
          </a:r>
          <a:endParaRPr lang="en-US"/>
        </a:p>
      </dgm:t>
    </dgm:pt>
    <dgm:pt modelId="{B31BAAAB-883E-416B-980E-E8CA82BDDCFC}" type="parTrans" cxnId="{6F6466E8-33F6-4D56-9F71-BEA071115476}">
      <dgm:prSet/>
      <dgm:spPr/>
      <dgm:t>
        <a:bodyPr/>
        <a:lstStyle/>
        <a:p>
          <a:endParaRPr lang="en-US"/>
        </a:p>
      </dgm:t>
    </dgm:pt>
    <dgm:pt modelId="{F9F574FC-521F-4DE7-8A7B-FE484C95EB26}" type="sibTrans" cxnId="{6F6466E8-33F6-4D56-9F71-BEA071115476}">
      <dgm:prSet phldrT="4" phldr="0"/>
      <dgm:spPr/>
      <dgm:t>
        <a:bodyPr/>
        <a:lstStyle/>
        <a:p>
          <a:r>
            <a:rPr lang="en-US"/>
            <a:t>4</a:t>
          </a:r>
        </a:p>
      </dgm:t>
    </dgm:pt>
    <dgm:pt modelId="{11E69FB4-F97F-4BB1-8638-1182E2A87F03}">
      <dgm:prSet/>
      <dgm:spPr/>
      <dgm:t>
        <a:bodyPr/>
        <a:lstStyle/>
        <a:p>
          <a:r>
            <a:rPr lang="en-US" b="1"/>
            <a:t>Make FAFSA Corrections if You Need To</a:t>
          </a:r>
          <a:endParaRPr lang="en-US"/>
        </a:p>
      </dgm:t>
    </dgm:pt>
    <dgm:pt modelId="{34035909-BA10-4B3F-B56A-1FDC4524E662}" type="parTrans" cxnId="{EDB9AC88-86B8-4C1E-BE31-26F7BD89FBA5}">
      <dgm:prSet/>
      <dgm:spPr/>
      <dgm:t>
        <a:bodyPr/>
        <a:lstStyle/>
        <a:p>
          <a:endParaRPr lang="en-US"/>
        </a:p>
      </dgm:t>
    </dgm:pt>
    <dgm:pt modelId="{0C3CC132-6F63-43A6-B692-86E630EED802}" type="sibTrans" cxnId="{EDB9AC88-86B8-4C1E-BE31-26F7BD89FBA5}">
      <dgm:prSet phldrT="5" phldr="0"/>
      <dgm:spPr/>
      <dgm:t>
        <a:bodyPr/>
        <a:lstStyle/>
        <a:p>
          <a:r>
            <a:rPr lang="en-US"/>
            <a:t>5</a:t>
          </a:r>
        </a:p>
      </dgm:t>
    </dgm:pt>
    <dgm:pt modelId="{30B51C29-EDE0-4B72-87A9-B2FED3DF9F1B}" type="pres">
      <dgm:prSet presAssocID="{F7983737-08F2-4837-984A-33045302643A}" presName="Name0" presStyleCnt="0">
        <dgm:presLayoutVars>
          <dgm:animLvl val="lvl"/>
          <dgm:resizeHandles val="exact"/>
        </dgm:presLayoutVars>
      </dgm:prSet>
      <dgm:spPr/>
    </dgm:pt>
    <dgm:pt modelId="{ACCDCCEE-DC55-4EC4-9722-435740D21F67}" type="pres">
      <dgm:prSet presAssocID="{4D4EBBFA-D0F2-4737-9ACE-FD125F1A9184}" presName="compositeNode" presStyleCnt="0">
        <dgm:presLayoutVars>
          <dgm:bulletEnabled val="1"/>
        </dgm:presLayoutVars>
      </dgm:prSet>
      <dgm:spPr/>
    </dgm:pt>
    <dgm:pt modelId="{B2BA186B-41FF-4B9C-A383-3441150DC974}" type="pres">
      <dgm:prSet presAssocID="{4D4EBBFA-D0F2-4737-9ACE-FD125F1A9184}" presName="bgRect" presStyleLbl="bgAccFollowNode1" presStyleIdx="0" presStyleCnt="5"/>
      <dgm:spPr/>
    </dgm:pt>
    <dgm:pt modelId="{170EBCBD-44A2-4F27-81D4-16BF8D02C940}" type="pres">
      <dgm:prSet presAssocID="{D67EA246-3A77-4A66-AF80-3EA111AB4185}" presName="sibTransNodeCircle" presStyleLbl="alignNode1" presStyleIdx="0" presStyleCnt="10">
        <dgm:presLayoutVars>
          <dgm:chMax val="0"/>
          <dgm:bulletEnabled/>
        </dgm:presLayoutVars>
      </dgm:prSet>
      <dgm:spPr/>
    </dgm:pt>
    <dgm:pt modelId="{47A3A38D-18F6-4066-A45A-72F85B5B9959}" type="pres">
      <dgm:prSet presAssocID="{4D4EBBFA-D0F2-4737-9ACE-FD125F1A9184}" presName="bottomLine" presStyleLbl="alignNode1" presStyleIdx="1" presStyleCnt="10">
        <dgm:presLayoutVars/>
      </dgm:prSet>
      <dgm:spPr/>
    </dgm:pt>
    <dgm:pt modelId="{6D799FB9-3CB7-4FCE-AE68-BED3EFBA9E20}" type="pres">
      <dgm:prSet presAssocID="{4D4EBBFA-D0F2-4737-9ACE-FD125F1A9184}" presName="nodeText" presStyleLbl="bgAccFollowNode1" presStyleIdx="0" presStyleCnt="5">
        <dgm:presLayoutVars>
          <dgm:bulletEnabled val="1"/>
        </dgm:presLayoutVars>
      </dgm:prSet>
      <dgm:spPr/>
    </dgm:pt>
    <dgm:pt modelId="{10E4ACFD-E886-459A-A11C-5FD4E5A7F173}" type="pres">
      <dgm:prSet presAssocID="{D67EA246-3A77-4A66-AF80-3EA111AB4185}" presName="sibTrans" presStyleCnt="0"/>
      <dgm:spPr/>
    </dgm:pt>
    <dgm:pt modelId="{BD4E909A-0BC3-4E88-B325-617D87782297}" type="pres">
      <dgm:prSet presAssocID="{016E310E-8806-4F82-A78E-DF392242AFB0}" presName="compositeNode" presStyleCnt="0">
        <dgm:presLayoutVars>
          <dgm:bulletEnabled val="1"/>
        </dgm:presLayoutVars>
      </dgm:prSet>
      <dgm:spPr/>
    </dgm:pt>
    <dgm:pt modelId="{C8461285-2271-4794-9668-08EDAFF84B3F}" type="pres">
      <dgm:prSet presAssocID="{016E310E-8806-4F82-A78E-DF392242AFB0}" presName="bgRect" presStyleLbl="bgAccFollowNode1" presStyleIdx="1" presStyleCnt="5"/>
      <dgm:spPr/>
    </dgm:pt>
    <dgm:pt modelId="{79F2399B-57EA-4A9D-AB0F-BCE579979039}" type="pres">
      <dgm:prSet presAssocID="{7AA2C7A3-3F6C-4854-90A1-33950C656C00}" presName="sibTransNodeCircle" presStyleLbl="alignNode1" presStyleIdx="2" presStyleCnt="10">
        <dgm:presLayoutVars>
          <dgm:chMax val="0"/>
          <dgm:bulletEnabled/>
        </dgm:presLayoutVars>
      </dgm:prSet>
      <dgm:spPr/>
    </dgm:pt>
    <dgm:pt modelId="{503EA209-3745-4315-9653-3010833AE717}" type="pres">
      <dgm:prSet presAssocID="{016E310E-8806-4F82-A78E-DF392242AFB0}" presName="bottomLine" presStyleLbl="alignNode1" presStyleIdx="3" presStyleCnt="10">
        <dgm:presLayoutVars/>
      </dgm:prSet>
      <dgm:spPr/>
    </dgm:pt>
    <dgm:pt modelId="{88793BAF-25F2-4070-BF71-260E55BAB266}" type="pres">
      <dgm:prSet presAssocID="{016E310E-8806-4F82-A78E-DF392242AFB0}" presName="nodeText" presStyleLbl="bgAccFollowNode1" presStyleIdx="1" presStyleCnt="5">
        <dgm:presLayoutVars>
          <dgm:bulletEnabled val="1"/>
        </dgm:presLayoutVars>
      </dgm:prSet>
      <dgm:spPr/>
    </dgm:pt>
    <dgm:pt modelId="{FB9343F2-C858-484C-A2D9-0B81E2F32969}" type="pres">
      <dgm:prSet presAssocID="{7AA2C7A3-3F6C-4854-90A1-33950C656C00}" presName="sibTrans" presStyleCnt="0"/>
      <dgm:spPr/>
    </dgm:pt>
    <dgm:pt modelId="{C68702D3-B27E-48A1-B9F2-8FEF3D72A950}" type="pres">
      <dgm:prSet presAssocID="{205EE106-8636-4B89-B60E-6ED18FCD6115}" presName="compositeNode" presStyleCnt="0">
        <dgm:presLayoutVars>
          <dgm:bulletEnabled val="1"/>
        </dgm:presLayoutVars>
      </dgm:prSet>
      <dgm:spPr/>
    </dgm:pt>
    <dgm:pt modelId="{BDE23EE3-254E-42F3-B624-B6213DC3A8E6}" type="pres">
      <dgm:prSet presAssocID="{205EE106-8636-4B89-B60E-6ED18FCD6115}" presName="bgRect" presStyleLbl="bgAccFollowNode1" presStyleIdx="2" presStyleCnt="5"/>
      <dgm:spPr/>
    </dgm:pt>
    <dgm:pt modelId="{1A26CFCF-F4EA-4FA1-84DA-DB611033FC15}" type="pres">
      <dgm:prSet presAssocID="{0272D24F-4E44-4FA5-AA66-170D526B6B8B}" presName="sibTransNodeCircle" presStyleLbl="alignNode1" presStyleIdx="4" presStyleCnt="10">
        <dgm:presLayoutVars>
          <dgm:chMax val="0"/>
          <dgm:bulletEnabled/>
        </dgm:presLayoutVars>
      </dgm:prSet>
      <dgm:spPr/>
    </dgm:pt>
    <dgm:pt modelId="{1A8ED27E-AA1F-4A37-9FC5-2C6E8D1BF26C}" type="pres">
      <dgm:prSet presAssocID="{205EE106-8636-4B89-B60E-6ED18FCD6115}" presName="bottomLine" presStyleLbl="alignNode1" presStyleIdx="5" presStyleCnt="10">
        <dgm:presLayoutVars/>
      </dgm:prSet>
      <dgm:spPr/>
    </dgm:pt>
    <dgm:pt modelId="{17A8D055-FC93-4486-81F9-EFCEB39F6BB6}" type="pres">
      <dgm:prSet presAssocID="{205EE106-8636-4B89-B60E-6ED18FCD6115}" presName="nodeText" presStyleLbl="bgAccFollowNode1" presStyleIdx="2" presStyleCnt="5">
        <dgm:presLayoutVars>
          <dgm:bulletEnabled val="1"/>
        </dgm:presLayoutVars>
      </dgm:prSet>
      <dgm:spPr/>
    </dgm:pt>
    <dgm:pt modelId="{4964C5BB-6C80-42D7-B422-FCC2BC8F5EDA}" type="pres">
      <dgm:prSet presAssocID="{0272D24F-4E44-4FA5-AA66-170D526B6B8B}" presName="sibTrans" presStyleCnt="0"/>
      <dgm:spPr/>
    </dgm:pt>
    <dgm:pt modelId="{6FE72A19-8DF1-4BF8-8C6C-1616D424A1B3}" type="pres">
      <dgm:prSet presAssocID="{9A27A78E-9C96-4E8C-9B7F-632F0C1DA01D}" presName="compositeNode" presStyleCnt="0">
        <dgm:presLayoutVars>
          <dgm:bulletEnabled val="1"/>
        </dgm:presLayoutVars>
      </dgm:prSet>
      <dgm:spPr/>
    </dgm:pt>
    <dgm:pt modelId="{4AB693A0-438F-41EC-A145-3ED69382B00C}" type="pres">
      <dgm:prSet presAssocID="{9A27A78E-9C96-4E8C-9B7F-632F0C1DA01D}" presName="bgRect" presStyleLbl="bgAccFollowNode1" presStyleIdx="3" presStyleCnt="5"/>
      <dgm:spPr/>
    </dgm:pt>
    <dgm:pt modelId="{D75F2971-1661-4063-A2A6-E511B114C571}" type="pres">
      <dgm:prSet presAssocID="{F9F574FC-521F-4DE7-8A7B-FE484C95EB26}" presName="sibTransNodeCircle" presStyleLbl="alignNode1" presStyleIdx="6" presStyleCnt="10">
        <dgm:presLayoutVars>
          <dgm:chMax val="0"/>
          <dgm:bulletEnabled/>
        </dgm:presLayoutVars>
      </dgm:prSet>
      <dgm:spPr/>
    </dgm:pt>
    <dgm:pt modelId="{B5EF27A9-422F-4FC5-99DC-BA7CEF8FB286}" type="pres">
      <dgm:prSet presAssocID="{9A27A78E-9C96-4E8C-9B7F-632F0C1DA01D}" presName="bottomLine" presStyleLbl="alignNode1" presStyleIdx="7" presStyleCnt="10">
        <dgm:presLayoutVars/>
      </dgm:prSet>
      <dgm:spPr/>
    </dgm:pt>
    <dgm:pt modelId="{517FCC2F-C9AB-4E3A-BA8C-93AAE33B9A51}" type="pres">
      <dgm:prSet presAssocID="{9A27A78E-9C96-4E8C-9B7F-632F0C1DA01D}" presName="nodeText" presStyleLbl="bgAccFollowNode1" presStyleIdx="3" presStyleCnt="5">
        <dgm:presLayoutVars>
          <dgm:bulletEnabled val="1"/>
        </dgm:presLayoutVars>
      </dgm:prSet>
      <dgm:spPr/>
    </dgm:pt>
    <dgm:pt modelId="{A2D7AC85-0981-482C-9ED3-CC52E7FFEE93}" type="pres">
      <dgm:prSet presAssocID="{F9F574FC-521F-4DE7-8A7B-FE484C95EB26}" presName="sibTrans" presStyleCnt="0"/>
      <dgm:spPr/>
    </dgm:pt>
    <dgm:pt modelId="{745DA1EB-0C6E-47FE-A9A6-1BDAEF51D4B8}" type="pres">
      <dgm:prSet presAssocID="{11E69FB4-F97F-4BB1-8638-1182E2A87F03}" presName="compositeNode" presStyleCnt="0">
        <dgm:presLayoutVars>
          <dgm:bulletEnabled val="1"/>
        </dgm:presLayoutVars>
      </dgm:prSet>
      <dgm:spPr/>
    </dgm:pt>
    <dgm:pt modelId="{5CB62218-B15A-4322-AAED-EA127916DBD6}" type="pres">
      <dgm:prSet presAssocID="{11E69FB4-F97F-4BB1-8638-1182E2A87F03}" presName="bgRect" presStyleLbl="bgAccFollowNode1" presStyleIdx="4" presStyleCnt="5"/>
      <dgm:spPr/>
    </dgm:pt>
    <dgm:pt modelId="{9B939435-0F02-4EA4-AC18-E0271A540838}" type="pres">
      <dgm:prSet presAssocID="{0C3CC132-6F63-43A6-B692-86E630EED802}" presName="sibTransNodeCircle" presStyleLbl="alignNode1" presStyleIdx="8" presStyleCnt="10">
        <dgm:presLayoutVars>
          <dgm:chMax val="0"/>
          <dgm:bulletEnabled/>
        </dgm:presLayoutVars>
      </dgm:prSet>
      <dgm:spPr/>
    </dgm:pt>
    <dgm:pt modelId="{B7ACDD35-D3EA-42CD-B878-579D3CAAB20F}" type="pres">
      <dgm:prSet presAssocID="{11E69FB4-F97F-4BB1-8638-1182E2A87F03}" presName="bottomLine" presStyleLbl="alignNode1" presStyleIdx="9" presStyleCnt="10">
        <dgm:presLayoutVars/>
      </dgm:prSet>
      <dgm:spPr/>
    </dgm:pt>
    <dgm:pt modelId="{E09AEF72-14C2-4BF3-AE04-1932ABE5C322}" type="pres">
      <dgm:prSet presAssocID="{11E69FB4-F97F-4BB1-8638-1182E2A87F03}" presName="nodeText" presStyleLbl="bgAccFollowNode1" presStyleIdx="4" presStyleCnt="5">
        <dgm:presLayoutVars>
          <dgm:bulletEnabled val="1"/>
        </dgm:presLayoutVars>
      </dgm:prSet>
      <dgm:spPr/>
    </dgm:pt>
  </dgm:ptLst>
  <dgm:cxnLst>
    <dgm:cxn modelId="{BDD92A13-7302-4F1A-B5C9-173C6AF53A84}" type="presOf" srcId="{4D4EBBFA-D0F2-4737-9ACE-FD125F1A9184}" destId="{6D799FB9-3CB7-4FCE-AE68-BED3EFBA9E20}" srcOrd="1" destOrd="0" presId="urn:microsoft.com/office/officeart/2016/7/layout/BasicLinearProcessNumbered"/>
    <dgm:cxn modelId="{9536C414-B3E4-4FC1-AE2E-67275693DAF9}" type="presOf" srcId="{0C3CC132-6F63-43A6-B692-86E630EED802}" destId="{9B939435-0F02-4EA4-AC18-E0271A540838}" srcOrd="0" destOrd="0" presId="urn:microsoft.com/office/officeart/2016/7/layout/BasicLinearProcessNumbered"/>
    <dgm:cxn modelId="{B4298216-818C-4AC2-84AD-3BAAE912BEE9}" srcId="{F7983737-08F2-4837-984A-33045302643A}" destId="{016E310E-8806-4F82-A78E-DF392242AFB0}" srcOrd="1" destOrd="0" parTransId="{3BFD23E1-2AFC-4705-AB73-3BE4555D9E39}" sibTransId="{7AA2C7A3-3F6C-4854-90A1-33950C656C00}"/>
    <dgm:cxn modelId="{205C3135-0439-4E5A-A023-C55B8DA871B4}" type="presOf" srcId="{11E69FB4-F97F-4BB1-8638-1182E2A87F03}" destId="{E09AEF72-14C2-4BF3-AE04-1932ABE5C322}" srcOrd="1" destOrd="0" presId="urn:microsoft.com/office/officeart/2016/7/layout/BasicLinearProcessNumbered"/>
    <dgm:cxn modelId="{9E533C6B-F875-44CC-802D-3D78C91743C1}" type="presOf" srcId="{F9F574FC-521F-4DE7-8A7B-FE484C95EB26}" destId="{D75F2971-1661-4063-A2A6-E511B114C571}" srcOrd="0" destOrd="0" presId="urn:microsoft.com/office/officeart/2016/7/layout/BasicLinearProcessNumbered"/>
    <dgm:cxn modelId="{F1DCC858-C2A6-4DA9-B666-D36032B4045E}" type="presOf" srcId="{11E69FB4-F97F-4BB1-8638-1182E2A87F03}" destId="{5CB62218-B15A-4322-AAED-EA127916DBD6}" srcOrd="0" destOrd="0" presId="urn:microsoft.com/office/officeart/2016/7/layout/BasicLinearProcessNumbered"/>
    <dgm:cxn modelId="{34B1637A-034E-4A79-8BB0-265820719868}" type="presOf" srcId="{205EE106-8636-4B89-B60E-6ED18FCD6115}" destId="{17A8D055-FC93-4486-81F9-EFCEB39F6BB6}" srcOrd="1" destOrd="0" presId="urn:microsoft.com/office/officeart/2016/7/layout/BasicLinearProcessNumbered"/>
    <dgm:cxn modelId="{43A62E81-A77A-4B6C-8F7B-F0D02CB72BB3}" type="presOf" srcId="{D67EA246-3A77-4A66-AF80-3EA111AB4185}" destId="{170EBCBD-44A2-4F27-81D4-16BF8D02C940}" srcOrd="0" destOrd="0" presId="urn:microsoft.com/office/officeart/2016/7/layout/BasicLinearProcessNumbered"/>
    <dgm:cxn modelId="{EDB9AC88-86B8-4C1E-BE31-26F7BD89FBA5}" srcId="{F7983737-08F2-4837-984A-33045302643A}" destId="{11E69FB4-F97F-4BB1-8638-1182E2A87F03}" srcOrd="4" destOrd="0" parTransId="{34035909-BA10-4B3F-B56A-1FDC4524E662}" sibTransId="{0C3CC132-6F63-43A6-B692-86E630EED802}"/>
    <dgm:cxn modelId="{857D2CA9-A48B-4938-8DAD-05A2D85044E4}" type="presOf" srcId="{4D4EBBFA-D0F2-4737-9ACE-FD125F1A9184}" destId="{B2BA186B-41FF-4B9C-A383-3441150DC974}" srcOrd="0" destOrd="0" presId="urn:microsoft.com/office/officeart/2016/7/layout/BasicLinearProcessNumbered"/>
    <dgm:cxn modelId="{190AC0AA-72C9-4670-B06D-3A2BDC440417}" type="presOf" srcId="{7AA2C7A3-3F6C-4854-90A1-33950C656C00}" destId="{79F2399B-57EA-4A9D-AB0F-BCE579979039}" srcOrd="0" destOrd="0" presId="urn:microsoft.com/office/officeart/2016/7/layout/BasicLinearProcessNumbered"/>
    <dgm:cxn modelId="{89EBC3AD-7F07-45F8-9806-6214FCE77A76}" srcId="{F7983737-08F2-4837-984A-33045302643A}" destId="{4D4EBBFA-D0F2-4737-9ACE-FD125F1A9184}" srcOrd="0" destOrd="0" parTransId="{9F7A4D45-2C7A-49D7-85DE-0C40F82AD704}" sibTransId="{D67EA246-3A77-4A66-AF80-3EA111AB4185}"/>
    <dgm:cxn modelId="{DBFB19B6-D841-4CB2-B73C-3C0BE23C4051}" type="presOf" srcId="{F7983737-08F2-4837-984A-33045302643A}" destId="{30B51C29-EDE0-4B72-87A9-B2FED3DF9F1B}" srcOrd="0" destOrd="0" presId="urn:microsoft.com/office/officeart/2016/7/layout/BasicLinearProcessNumbered"/>
    <dgm:cxn modelId="{7B5C4FB6-D1FD-4F04-AF02-BC547C56D72F}" type="presOf" srcId="{205EE106-8636-4B89-B60E-6ED18FCD6115}" destId="{BDE23EE3-254E-42F3-B624-B6213DC3A8E6}" srcOrd="0" destOrd="0" presId="urn:microsoft.com/office/officeart/2016/7/layout/BasicLinearProcessNumbered"/>
    <dgm:cxn modelId="{239566B7-7753-464D-8224-A8EFC3E6A31B}" type="presOf" srcId="{016E310E-8806-4F82-A78E-DF392242AFB0}" destId="{88793BAF-25F2-4070-BF71-260E55BAB266}" srcOrd="1" destOrd="0" presId="urn:microsoft.com/office/officeart/2016/7/layout/BasicLinearProcessNumbered"/>
    <dgm:cxn modelId="{7C2F03BE-9976-4008-A767-4418EAEE23A9}" type="presOf" srcId="{9A27A78E-9C96-4E8C-9B7F-632F0C1DA01D}" destId="{517FCC2F-C9AB-4E3A-BA8C-93AAE33B9A51}" srcOrd="1" destOrd="0" presId="urn:microsoft.com/office/officeart/2016/7/layout/BasicLinearProcessNumbered"/>
    <dgm:cxn modelId="{1892C6D8-5C74-4CCC-B273-55EF585720A8}" type="presOf" srcId="{016E310E-8806-4F82-A78E-DF392242AFB0}" destId="{C8461285-2271-4794-9668-08EDAFF84B3F}" srcOrd="0" destOrd="0" presId="urn:microsoft.com/office/officeart/2016/7/layout/BasicLinearProcessNumbered"/>
    <dgm:cxn modelId="{6F6466E8-33F6-4D56-9F71-BEA071115476}" srcId="{F7983737-08F2-4837-984A-33045302643A}" destId="{9A27A78E-9C96-4E8C-9B7F-632F0C1DA01D}" srcOrd="3" destOrd="0" parTransId="{B31BAAAB-883E-416B-980E-E8CA82BDDCFC}" sibTransId="{F9F574FC-521F-4DE7-8A7B-FE484C95EB26}"/>
    <dgm:cxn modelId="{CD08E8ED-AF84-4D9E-9AA0-72C53D041EAA}" type="presOf" srcId="{9A27A78E-9C96-4E8C-9B7F-632F0C1DA01D}" destId="{4AB693A0-438F-41EC-A145-3ED69382B00C}" srcOrd="0" destOrd="0" presId="urn:microsoft.com/office/officeart/2016/7/layout/BasicLinearProcessNumbered"/>
    <dgm:cxn modelId="{EC43EEEE-FDF4-476D-87F9-49AEC2CC7988}" srcId="{F7983737-08F2-4837-984A-33045302643A}" destId="{205EE106-8636-4B89-B60E-6ED18FCD6115}" srcOrd="2" destOrd="0" parTransId="{158FC280-1CFC-443E-A123-07032D8B8C02}" sibTransId="{0272D24F-4E44-4FA5-AA66-170D526B6B8B}"/>
    <dgm:cxn modelId="{9DED9BFD-E0F2-4CC5-8783-5EA4448D5692}" type="presOf" srcId="{0272D24F-4E44-4FA5-AA66-170D526B6B8B}" destId="{1A26CFCF-F4EA-4FA1-84DA-DB611033FC15}" srcOrd="0" destOrd="0" presId="urn:microsoft.com/office/officeart/2016/7/layout/BasicLinearProcessNumbered"/>
    <dgm:cxn modelId="{33DD60B1-B43B-420E-A0A5-691A69760E61}" type="presParOf" srcId="{30B51C29-EDE0-4B72-87A9-B2FED3DF9F1B}" destId="{ACCDCCEE-DC55-4EC4-9722-435740D21F67}" srcOrd="0" destOrd="0" presId="urn:microsoft.com/office/officeart/2016/7/layout/BasicLinearProcessNumbered"/>
    <dgm:cxn modelId="{7999BF8A-0B1C-41B9-8BD0-BB9B6F82FB3B}" type="presParOf" srcId="{ACCDCCEE-DC55-4EC4-9722-435740D21F67}" destId="{B2BA186B-41FF-4B9C-A383-3441150DC974}" srcOrd="0" destOrd="0" presId="urn:microsoft.com/office/officeart/2016/7/layout/BasicLinearProcessNumbered"/>
    <dgm:cxn modelId="{D61EF2C1-38F2-4528-8D8D-57BC78F3592A}" type="presParOf" srcId="{ACCDCCEE-DC55-4EC4-9722-435740D21F67}" destId="{170EBCBD-44A2-4F27-81D4-16BF8D02C940}" srcOrd="1" destOrd="0" presId="urn:microsoft.com/office/officeart/2016/7/layout/BasicLinearProcessNumbered"/>
    <dgm:cxn modelId="{EB8E8A2B-4882-4EB3-8DBE-FAE8A3A2FC77}" type="presParOf" srcId="{ACCDCCEE-DC55-4EC4-9722-435740D21F67}" destId="{47A3A38D-18F6-4066-A45A-72F85B5B9959}" srcOrd="2" destOrd="0" presId="urn:microsoft.com/office/officeart/2016/7/layout/BasicLinearProcessNumbered"/>
    <dgm:cxn modelId="{A1849E2A-BD9A-413E-AC89-D396FAC6AB87}" type="presParOf" srcId="{ACCDCCEE-DC55-4EC4-9722-435740D21F67}" destId="{6D799FB9-3CB7-4FCE-AE68-BED3EFBA9E20}" srcOrd="3" destOrd="0" presId="urn:microsoft.com/office/officeart/2016/7/layout/BasicLinearProcessNumbered"/>
    <dgm:cxn modelId="{C866201D-AE97-4F32-B118-6A907B4C61F1}" type="presParOf" srcId="{30B51C29-EDE0-4B72-87A9-B2FED3DF9F1B}" destId="{10E4ACFD-E886-459A-A11C-5FD4E5A7F173}" srcOrd="1" destOrd="0" presId="urn:microsoft.com/office/officeart/2016/7/layout/BasicLinearProcessNumbered"/>
    <dgm:cxn modelId="{D2DC5714-ABA4-4D48-8B20-F233B2C93C7F}" type="presParOf" srcId="{30B51C29-EDE0-4B72-87A9-B2FED3DF9F1B}" destId="{BD4E909A-0BC3-4E88-B325-617D87782297}" srcOrd="2" destOrd="0" presId="urn:microsoft.com/office/officeart/2016/7/layout/BasicLinearProcessNumbered"/>
    <dgm:cxn modelId="{8B8B0F3F-F996-4D2F-8134-971D5559CAF9}" type="presParOf" srcId="{BD4E909A-0BC3-4E88-B325-617D87782297}" destId="{C8461285-2271-4794-9668-08EDAFF84B3F}" srcOrd="0" destOrd="0" presId="urn:microsoft.com/office/officeart/2016/7/layout/BasicLinearProcessNumbered"/>
    <dgm:cxn modelId="{C0F8C185-CDC9-4014-8511-5B8488686FBF}" type="presParOf" srcId="{BD4E909A-0BC3-4E88-B325-617D87782297}" destId="{79F2399B-57EA-4A9D-AB0F-BCE579979039}" srcOrd="1" destOrd="0" presId="urn:microsoft.com/office/officeart/2016/7/layout/BasicLinearProcessNumbered"/>
    <dgm:cxn modelId="{03884860-D4FC-464C-8425-CAD235970949}" type="presParOf" srcId="{BD4E909A-0BC3-4E88-B325-617D87782297}" destId="{503EA209-3745-4315-9653-3010833AE717}" srcOrd="2" destOrd="0" presId="urn:microsoft.com/office/officeart/2016/7/layout/BasicLinearProcessNumbered"/>
    <dgm:cxn modelId="{999EBBFD-22AD-4716-8328-D16750417A8D}" type="presParOf" srcId="{BD4E909A-0BC3-4E88-B325-617D87782297}" destId="{88793BAF-25F2-4070-BF71-260E55BAB266}" srcOrd="3" destOrd="0" presId="urn:microsoft.com/office/officeart/2016/7/layout/BasicLinearProcessNumbered"/>
    <dgm:cxn modelId="{B7D942AB-B5BE-4E48-8E32-42A1B6B3571C}" type="presParOf" srcId="{30B51C29-EDE0-4B72-87A9-B2FED3DF9F1B}" destId="{FB9343F2-C858-484C-A2D9-0B81E2F32969}" srcOrd="3" destOrd="0" presId="urn:microsoft.com/office/officeart/2016/7/layout/BasicLinearProcessNumbered"/>
    <dgm:cxn modelId="{92802718-ED26-4405-98A0-F341B029D7DF}" type="presParOf" srcId="{30B51C29-EDE0-4B72-87A9-B2FED3DF9F1B}" destId="{C68702D3-B27E-48A1-B9F2-8FEF3D72A950}" srcOrd="4" destOrd="0" presId="urn:microsoft.com/office/officeart/2016/7/layout/BasicLinearProcessNumbered"/>
    <dgm:cxn modelId="{AB3B2700-C83E-48AC-882A-330131CDD268}" type="presParOf" srcId="{C68702D3-B27E-48A1-B9F2-8FEF3D72A950}" destId="{BDE23EE3-254E-42F3-B624-B6213DC3A8E6}" srcOrd="0" destOrd="0" presId="urn:microsoft.com/office/officeart/2016/7/layout/BasicLinearProcessNumbered"/>
    <dgm:cxn modelId="{7B9A4791-BD1B-4E97-9592-53CB77CE46A5}" type="presParOf" srcId="{C68702D3-B27E-48A1-B9F2-8FEF3D72A950}" destId="{1A26CFCF-F4EA-4FA1-84DA-DB611033FC15}" srcOrd="1" destOrd="0" presId="urn:microsoft.com/office/officeart/2016/7/layout/BasicLinearProcessNumbered"/>
    <dgm:cxn modelId="{D2CE356F-4DAC-4262-8332-552AFC090055}" type="presParOf" srcId="{C68702D3-B27E-48A1-B9F2-8FEF3D72A950}" destId="{1A8ED27E-AA1F-4A37-9FC5-2C6E8D1BF26C}" srcOrd="2" destOrd="0" presId="urn:microsoft.com/office/officeart/2016/7/layout/BasicLinearProcessNumbered"/>
    <dgm:cxn modelId="{DD4A32F4-6D7F-4A91-B4C2-6AA9388EF05F}" type="presParOf" srcId="{C68702D3-B27E-48A1-B9F2-8FEF3D72A950}" destId="{17A8D055-FC93-4486-81F9-EFCEB39F6BB6}" srcOrd="3" destOrd="0" presId="urn:microsoft.com/office/officeart/2016/7/layout/BasicLinearProcessNumbered"/>
    <dgm:cxn modelId="{8E62F78D-CED7-4F68-8073-5AF69635447B}" type="presParOf" srcId="{30B51C29-EDE0-4B72-87A9-B2FED3DF9F1B}" destId="{4964C5BB-6C80-42D7-B422-FCC2BC8F5EDA}" srcOrd="5" destOrd="0" presId="urn:microsoft.com/office/officeart/2016/7/layout/BasicLinearProcessNumbered"/>
    <dgm:cxn modelId="{D5509C42-5B0A-457A-918E-16F426EBE3B6}" type="presParOf" srcId="{30B51C29-EDE0-4B72-87A9-B2FED3DF9F1B}" destId="{6FE72A19-8DF1-4BF8-8C6C-1616D424A1B3}" srcOrd="6" destOrd="0" presId="urn:microsoft.com/office/officeart/2016/7/layout/BasicLinearProcessNumbered"/>
    <dgm:cxn modelId="{D04160EE-8148-48C6-8519-66B4DB4FBE82}" type="presParOf" srcId="{6FE72A19-8DF1-4BF8-8C6C-1616D424A1B3}" destId="{4AB693A0-438F-41EC-A145-3ED69382B00C}" srcOrd="0" destOrd="0" presId="urn:microsoft.com/office/officeart/2016/7/layout/BasicLinearProcessNumbered"/>
    <dgm:cxn modelId="{855FC1D6-CA71-418F-822C-CF8F291F48B1}" type="presParOf" srcId="{6FE72A19-8DF1-4BF8-8C6C-1616D424A1B3}" destId="{D75F2971-1661-4063-A2A6-E511B114C571}" srcOrd="1" destOrd="0" presId="urn:microsoft.com/office/officeart/2016/7/layout/BasicLinearProcessNumbered"/>
    <dgm:cxn modelId="{F77F0EAB-7784-4EF9-B4F0-B688854C3559}" type="presParOf" srcId="{6FE72A19-8DF1-4BF8-8C6C-1616D424A1B3}" destId="{B5EF27A9-422F-4FC5-99DC-BA7CEF8FB286}" srcOrd="2" destOrd="0" presId="urn:microsoft.com/office/officeart/2016/7/layout/BasicLinearProcessNumbered"/>
    <dgm:cxn modelId="{10D0FC21-1A38-4714-8B9E-8A5166596810}" type="presParOf" srcId="{6FE72A19-8DF1-4BF8-8C6C-1616D424A1B3}" destId="{517FCC2F-C9AB-4E3A-BA8C-93AAE33B9A51}" srcOrd="3" destOrd="0" presId="urn:microsoft.com/office/officeart/2016/7/layout/BasicLinearProcessNumbered"/>
    <dgm:cxn modelId="{76D8E079-1BC9-45C7-ACB3-81A8F97B6457}" type="presParOf" srcId="{30B51C29-EDE0-4B72-87A9-B2FED3DF9F1B}" destId="{A2D7AC85-0981-482C-9ED3-CC52E7FFEE93}" srcOrd="7" destOrd="0" presId="urn:microsoft.com/office/officeart/2016/7/layout/BasicLinearProcessNumbered"/>
    <dgm:cxn modelId="{29CECF8A-6A5F-45FA-B6A3-1F4A0F6B483E}" type="presParOf" srcId="{30B51C29-EDE0-4B72-87A9-B2FED3DF9F1B}" destId="{745DA1EB-0C6E-47FE-A9A6-1BDAEF51D4B8}" srcOrd="8" destOrd="0" presId="urn:microsoft.com/office/officeart/2016/7/layout/BasicLinearProcessNumbered"/>
    <dgm:cxn modelId="{7AABF817-D33E-428A-A4D8-68BACE1E8E77}" type="presParOf" srcId="{745DA1EB-0C6E-47FE-A9A6-1BDAEF51D4B8}" destId="{5CB62218-B15A-4322-AAED-EA127916DBD6}" srcOrd="0" destOrd="0" presId="urn:microsoft.com/office/officeart/2016/7/layout/BasicLinearProcessNumbered"/>
    <dgm:cxn modelId="{AE9CFBE0-9B68-4963-B8B3-2277724C494F}" type="presParOf" srcId="{745DA1EB-0C6E-47FE-A9A6-1BDAEF51D4B8}" destId="{9B939435-0F02-4EA4-AC18-E0271A540838}" srcOrd="1" destOrd="0" presId="urn:microsoft.com/office/officeart/2016/7/layout/BasicLinearProcessNumbered"/>
    <dgm:cxn modelId="{722FA50D-7FB8-4EF0-9965-7F3029CC8264}" type="presParOf" srcId="{745DA1EB-0C6E-47FE-A9A6-1BDAEF51D4B8}" destId="{B7ACDD35-D3EA-42CD-B878-579D3CAAB20F}" srcOrd="2" destOrd="0" presId="urn:microsoft.com/office/officeart/2016/7/layout/BasicLinearProcessNumbered"/>
    <dgm:cxn modelId="{DF49A7F2-80E9-4F90-A5C5-DCC11CF04117}" type="presParOf" srcId="{745DA1EB-0C6E-47FE-A9A6-1BDAEF51D4B8}" destId="{E09AEF72-14C2-4BF3-AE04-1932ABE5C32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8B6FDB-8991-48EE-B84D-2051CA739F8F}"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D4B4D08D-70C2-46D9-9420-89D4F2608B16}">
      <dgm:prSet/>
      <dgm:spPr/>
      <dgm:t>
        <a:bodyPr/>
        <a:lstStyle/>
        <a:p>
          <a:r>
            <a:rPr lang="en-US" b="1"/>
            <a:t>LOCAL</a:t>
          </a:r>
          <a:endParaRPr lang="en-US"/>
        </a:p>
      </dgm:t>
    </dgm:pt>
    <dgm:pt modelId="{DD436674-8DD8-40E7-B155-144F7B675958}" type="parTrans" cxnId="{4644863D-E1B1-4A08-BA1C-C18662EFB8D4}">
      <dgm:prSet/>
      <dgm:spPr/>
      <dgm:t>
        <a:bodyPr/>
        <a:lstStyle/>
        <a:p>
          <a:endParaRPr lang="en-US"/>
        </a:p>
      </dgm:t>
    </dgm:pt>
    <dgm:pt modelId="{996D6CC1-2BA5-4C02-BFBB-4F6AC0EBB05C}" type="sibTrans" cxnId="{4644863D-E1B1-4A08-BA1C-C18662EFB8D4}">
      <dgm:prSet/>
      <dgm:spPr/>
      <dgm:t>
        <a:bodyPr/>
        <a:lstStyle/>
        <a:p>
          <a:endParaRPr lang="en-US"/>
        </a:p>
      </dgm:t>
    </dgm:pt>
    <dgm:pt modelId="{9E5A7834-2B62-4A9F-96F1-F43D9917F094}">
      <dgm:prSet/>
      <dgm:spPr/>
      <dgm:t>
        <a:bodyPr/>
        <a:lstStyle/>
        <a:p>
          <a:r>
            <a:rPr lang="en-US" b="1"/>
            <a:t>THES ARE LISTED ON THE USD105 WEBSITE UNDER COUNSELOR'S CORNER. THE LIST WILL BE UPDATED BY THE FIRST OF THE YEAR</a:t>
          </a:r>
          <a:endParaRPr lang="en-US"/>
        </a:p>
      </dgm:t>
    </dgm:pt>
    <dgm:pt modelId="{BF3A0480-99FA-435F-8FD4-D9E779B6053E}" type="parTrans" cxnId="{4AA9A07B-1380-45EC-A355-419FC69030BB}">
      <dgm:prSet/>
      <dgm:spPr/>
      <dgm:t>
        <a:bodyPr/>
        <a:lstStyle/>
        <a:p>
          <a:endParaRPr lang="en-US"/>
        </a:p>
      </dgm:t>
    </dgm:pt>
    <dgm:pt modelId="{E693C512-F685-4425-BE13-27373ADAC708}" type="sibTrans" cxnId="{4AA9A07B-1380-45EC-A355-419FC69030BB}">
      <dgm:prSet/>
      <dgm:spPr/>
      <dgm:t>
        <a:bodyPr/>
        <a:lstStyle/>
        <a:p>
          <a:endParaRPr lang="en-US"/>
        </a:p>
      </dgm:t>
    </dgm:pt>
    <dgm:pt modelId="{F4B2CF7C-A80F-4DE0-A1B6-E3958D628735}">
      <dgm:prSet/>
      <dgm:spPr/>
      <dgm:t>
        <a:bodyPr/>
        <a:lstStyle/>
        <a:p>
          <a:r>
            <a:rPr lang="en-US" b="1"/>
            <a:t>COLLEGE</a:t>
          </a:r>
          <a:endParaRPr lang="en-US"/>
        </a:p>
      </dgm:t>
    </dgm:pt>
    <dgm:pt modelId="{80147396-61F5-4BEA-B388-FC13DF7298DE}" type="parTrans" cxnId="{B2189CF3-9B16-4E02-921C-4F243D4A00BF}">
      <dgm:prSet/>
      <dgm:spPr/>
      <dgm:t>
        <a:bodyPr/>
        <a:lstStyle/>
        <a:p>
          <a:endParaRPr lang="en-US"/>
        </a:p>
      </dgm:t>
    </dgm:pt>
    <dgm:pt modelId="{C58EE59A-471B-4665-B6FD-60D3DB2D21C2}" type="sibTrans" cxnId="{B2189CF3-9B16-4E02-921C-4F243D4A00BF}">
      <dgm:prSet/>
      <dgm:spPr/>
      <dgm:t>
        <a:bodyPr/>
        <a:lstStyle/>
        <a:p>
          <a:endParaRPr lang="en-US"/>
        </a:p>
      </dgm:t>
    </dgm:pt>
    <dgm:pt modelId="{80CC9FE0-6F5B-48B5-B9FC-20D51BBB0B10}">
      <dgm:prSet/>
      <dgm:spPr/>
      <dgm:t>
        <a:bodyPr/>
        <a:lstStyle/>
        <a:p>
          <a:r>
            <a:rPr lang="en-US" b="1"/>
            <a:t>MANY COLLEGES GIVE SCHOLARSHIPS TO STUDENTS BASED ON ACADEMIC PERFORMANCE, FAMILY SITUATIONS, FAMILY ALUMNI STATUS WITH SCHOOL, ETC...</a:t>
          </a:r>
          <a:endParaRPr lang="en-US"/>
        </a:p>
      </dgm:t>
    </dgm:pt>
    <dgm:pt modelId="{30B0FF16-5358-4BDB-8305-FFC681740C89}" type="parTrans" cxnId="{F3FB26D4-C489-483E-820A-2C8364EE8416}">
      <dgm:prSet/>
      <dgm:spPr/>
      <dgm:t>
        <a:bodyPr/>
        <a:lstStyle/>
        <a:p>
          <a:endParaRPr lang="en-US"/>
        </a:p>
      </dgm:t>
    </dgm:pt>
    <dgm:pt modelId="{47E3D2E9-BFDD-425A-B015-DE4200BC4630}" type="sibTrans" cxnId="{F3FB26D4-C489-483E-820A-2C8364EE8416}">
      <dgm:prSet/>
      <dgm:spPr/>
      <dgm:t>
        <a:bodyPr/>
        <a:lstStyle/>
        <a:p>
          <a:endParaRPr lang="en-US"/>
        </a:p>
      </dgm:t>
    </dgm:pt>
    <dgm:pt modelId="{CE645984-734A-451C-8C75-3B822884CCB3}">
      <dgm:prSet/>
      <dgm:spPr/>
      <dgm:t>
        <a:bodyPr/>
        <a:lstStyle/>
        <a:p>
          <a:r>
            <a:rPr lang="en-US" b="1"/>
            <a:t>BOARD OF REGENTS</a:t>
          </a:r>
          <a:endParaRPr lang="en-US"/>
        </a:p>
      </dgm:t>
    </dgm:pt>
    <dgm:pt modelId="{67C6CE7E-BF4F-433B-BB62-CA0858CFD89A}" type="parTrans" cxnId="{0CC126AC-CAA0-48CE-BFD8-FCFEC575D75D}">
      <dgm:prSet/>
      <dgm:spPr/>
      <dgm:t>
        <a:bodyPr/>
        <a:lstStyle/>
        <a:p>
          <a:endParaRPr lang="en-US"/>
        </a:p>
      </dgm:t>
    </dgm:pt>
    <dgm:pt modelId="{E56D47A9-7FDF-41BE-8B0D-5BA2BDC6B1D4}" type="sibTrans" cxnId="{0CC126AC-CAA0-48CE-BFD8-FCFEC575D75D}">
      <dgm:prSet/>
      <dgm:spPr/>
      <dgm:t>
        <a:bodyPr/>
        <a:lstStyle/>
        <a:p>
          <a:endParaRPr lang="en-US"/>
        </a:p>
      </dgm:t>
    </dgm:pt>
    <dgm:pt modelId="{3C8117DB-22E3-417F-B814-88C2FA11EEBE}">
      <dgm:prSet/>
      <dgm:spPr/>
      <dgm:t>
        <a:bodyPr/>
        <a:lstStyle/>
        <a:p>
          <a:r>
            <a:rPr lang="en-US" b="1"/>
            <a:t>THE KANSAS BOARD OF REGENTS OFFER SCHOLARSHIPS IN SEVERAL AREAS</a:t>
          </a:r>
          <a:endParaRPr lang="en-US"/>
        </a:p>
      </dgm:t>
    </dgm:pt>
    <dgm:pt modelId="{1CAE1E94-73F3-414A-A4AF-84202BB65952}" type="parTrans" cxnId="{D862DF08-FA34-4AA2-B660-8747715D4874}">
      <dgm:prSet/>
      <dgm:spPr/>
      <dgm:t>
        <a:bodyPr/>
        <a:lstStyle/>
        <a:p>
          <a:endParaRPr lang="en-US"/>
        </a:p>
      </dgm:t>
    </dgm:pt>
    <dgm:pt modelId="{A40C1681-BFCA-4255-B5C7-743975F60E34}" type="sibTrans" cxnId="{D862DF08-FA34-4AA2-B660-8747715D4874}">
      <dgm:prSet/>
      <dgm:spPr/>
      <dgm:t>
        <a:bodyPr/>
        <a:lstStyle/>
        <a:p>
          <a:endParaRPr lang="en-US"/>
        </a:p>
      </dgm:t>
    </dgm:pt>
    <dgm:pt modelId="{64E9FD27-F942-468A-9C16-1526A2FFC04B}">
      <dgm:prSet/>
      <dgm:spPr/>
      <dgm:t>
        <a:bodyPr/>
        <a:lstStyle/>
        <a:p>
          <a:r>
            <a:rPr lang="en-US" b="1"/>
            <a:t>TUTION ASSISTANCE VIA A JOB</a:t>
          </a:r>
          <a:endParaRPr lang="en-US"/>
        </a:p>
      </dgm:t>
    </dgm:pt>
    <dgm:pt modelId="{85CB7A50-38AE-45E3-A465-18E9DBE912C9}" type="parTrans" cxnId="{1A4FC835-F167-4AF2-91D5-4B6136D8A8AA}">
      <dgm:prSet/>
      <dgm:spPr/>
      <dgm:t>
        <a:bodyPr/>
        <a:lstStyle/>
        <a:p>
          <a:endParaRPr lang="en-US"/>
        </a:p>
      </dgm:t>
    </dgm:pt>
    <dgm:pt modelId="{1DA27A95-20EF-46F7-90A1-571DC8E4784B}" type="sibTrans" cxnId="{1A4FC835-F167-4AF2-91D5-4B6136D8A8AA}">
      <dgm:prSet/>
      <dgm:spPr/>
      <dgm:t>
        <a:bodyPr/>
        <a:lstStyle/>
        <a:p>
          <a:endParaRPr lang="en-US"/>
        </a:p>
      </dgm:t>
    </dgm:pt>
    <dgm:pt modelId="{497F5B60-A597-4BA2-973A-F36E3903C507}">
      <dgm:prSet/>
      <dgm:spPr/>
      <dgm:t>
        <a:bodyPr/>
        <a:lstStyle/>
        <a:p>
          <a:r>
            <a:rPr lang="en-US" b="1"/>
            <a:t>SOME EMPLOYERS HELP BY PAYING PARTIAL TUITION OR BY DONATING MONEY TO CURRENT EMPLOYEES WANTING TO GO BACK TO SCHOOL. </a:t>
          </a:r>
          <a:endParaRPr lang="en-US"/>
        </a:p>
      </dgm:t>
    </dgm:pt>
    <dgm:pt modelId="{2DA1D932-7E09-44A7-A527-7B0F7E310235}" type="parTrans" cxnId="{752A6615-1142-4D1A-B28F-4A62CCF1BC97}">
      <dgm:prSet/>
      <dgm:spPr/>
      <dgm:t>
        <a:bodyPr/>
        <a:lstStyle/>
        <a:p>
          <a:endParaRPr lang="en-US"/>
        </a:p>
      </dgm:t>
    </dgm:pt>
    <dgm:pt modelId="{2D179248-2B82-45BB-98F9-8D17CA8072AC}" type="sibTrans" cxnId="{752A6615-1142-4D1A-B28F-4A62CCF1BC97}">
      <dgm:prSet/>
      <dgm:spPr/>
      <dgm:t>
        <a:bodyPr/>
        <a:lstStyle/>
        <a:p>
          <a:endParaRPr lang="en-US"/>
        </a:p>
      </dgm:t>
    </dgm:pt>
    <dgm:pt modelId="{32F9F96A-CF39-4470-BBD4-38CF2A7222F7}" type="pres">
      <dgm:prSet presAssocID="{A58B6FDB-8991-48EE-B84D-2051CA739F8F}" presName="Name0" presStyleCnt="0">
        <dgm:presLayoutVars>
          <dgm:dir/>
          <dgm:animLvl val="lvl"/>
          <dgm:resizeHandles val="exact"/>
        </dgm:presLayoutVars>
      </dgm:prSet>
      <dgm:spPr/>
    </dgm:pt>
    <dgm:pt modelId="{0014602F-CA52-46EB-9D35-C471A0D04C48}" type="pres">
      <dgm:prSet presAssocID="{D4B4D08D-70C2-46D9-9420-89D4F2608B16}" presName="linNode" presStyleCnt="0"/>
      <dgm:spPr/>
    </dgm:pt>
    <dgm:pt modelId="{5B2F633C-54EC-4F15-AD12-5EE531E954ED}" type="pres">
      <dgm:prSet presAssocID="{D4B4D08D-70C2-46D9-9420-89D4F2608B16}" presName="parentText" presStyleLbl="node1" presStyleIdx="0" presStyleCnt="4">
        <dgm:presLayoutVars>
          <dgm:chMax val="1"/>
          <dgm:bulletEnabled val="1"/>
        </dgm:presLayoutVars>
      </dgm:prSet>
      <dgm:spPr/>
    </dgm:pt>
    <dgm:pt modelId="{8F649253-3E04-4607-A4C9-AA4DE15E8309}" type="pres">
      <dgm:prSet presAssocID="{D4B4D08D-70C2-46D9-9420-89D4F2608B16}" presName="descendantText" presStyleLbl="alignAccFollowNode1" presStyleIdx="0" presStyleCnt="4">
        <dgm:presLayoutVars>
          <dgm:bulletEnabled val="1"/>
        </dgm:presLayoutVars>
      </dgm:prSet>
      <dgm:spPr/>
    </dgm:pt>
    <dgm:pt modelId="{9B023775-5C5D-40D8-8F68-F81CF0FB7EB4}" type="pres">
      <dgm:prSet presAssocID="{996D6CC1-2BA5-4C02-BFBB-4F6AC0EBB05C}" presName="sp" presStyleCnt="0"/>
      <dgm:spPr/>
    </dgm:pt>
    <dgm:pt modelId="{B10B7AF6-1527-4BAF-A0A6-86F35FE30F7B}" type="pres">
      <dgm:prSet presAssocID="{F4B2CF7C-A80F-4DE0-A1B6-E3958D628735}" presName="linNode" presStyleCnt="0"/>
      <dgm:spPr/>
    </dgm:pt>
    <dgm:pt modelId="{A263D6C6-844D-4371-BA45-ED183EE5617A}" type="pres">
      <dgm:prSet presAssocID="{F4B2CF7C-A80F-4DE0-A1B6-E3958D628735}" presName="parentText" presStyleLbl="node1" presStyleIdx="1" presStyleCnt="4">
        <dgm:presLayoutVars>
          <dgm:chMax val="1"/>
          <dgm:bulletEnabled val="1"/>
        </dgm:presLayoutVars>
      </dgm:prSet>
      <dgm:spPr/>
    </dgm:pt>
    <dgm:pt modelId="{3C92FD5C-216C-48F0-A275-21A162838EFE}" type="pres">
      <dgm:prSet presAssocID="{F4B2CF7C-A80F-4DE0-A1B6-E3958D628735}" presName="descendantText" presStyleLbl="alignAccFollowNode1" presStyleIdx="1" presStyleCnt="4">
        <dgm:presLayoutVars>
          <dgm:bulletEnabled val="1"/>
        </dgm:presLayoutVars>
      </dgm:prSet>
      <dgm:spPr/>
    </dgm:pt>
    <dgm:pt modelId="{38D96DB0-F667-43E9-993F-E35BB8F063ED}" type="pres">
      <dgm:prSet presAssocID="{C58EE59A-471B-4665-B6FD-60D3DB2D21C2}" presName="sp" presStyleCnt="0"/>
      <dgm:spPr/>
    </dgm:pt>
    <dgm:pt modelId="{47CA4D49-7D7E-4BE3-893F-3A9F8A5C52AC}" type="pres">
      <dgm:prSet presAssocID="{CE645984-734A-451C-8C75-3B822884CCB3}" presName="linNode" presStyleCnt="0"/>
      <dgm:spPr/>
    </dgm:pt>
    <dgm:pt modelId="{C1F07D47-CCEA-4149-9F03-492CACD3EA95}" type="pres">
      <dgm:prSet presAssocID="{CE645984-734A-451C-8C75-3B822884CCB3}" presName="parentText" presStyleLbl="node1" presStyleIdx="2" presStyleCnt="4">
        <dgm:presLayoutVars>
          <dgm:chMax val="1"/>
          <dgm:bulletEnabled val="1"/>
        </dgm:presLayoutVars>
      </dgm:prSet>
      <dgm:spPr/>
    </dgm:pt>
    <dgm:pt modelId="{9EC4C278-A695-4E65-9BB1-BE2C64B25D5C}" type="pres">
      <dgm:prSet presAssocID="{CE645984-734A-451C-8C75-3B822884CCB3}" presName="descendantText" presStyleLbl="alignAccFollowNode1" presStyleIdx="2" presStyleCnt="4">
        <dgm:presLayoutVars>
          <dgm:bulletEnabled val="1"/>
        </dgm:presLayoutVars>
      </dgm:prSet>
      <dgm:spPr/>
    </dgm:pt>
    <dgm:pt modelId="{0221511D-65DC-46A9-82E6-58CB27BF536D}" type="pres">
      <dgm:prSet presAssocID="{E56D47A9-7FDF-41BE-8B0D-5BA2BDC6B1D4}" presName="sp" presStyleCnt="0"/>
      <dgm:spPr/>
    </dgm:pt>
    <dgm:pt modelId="{3EBCA03F-0981-4C50-98E1-EF22CDFDD8F3}" type="pres">
      <dgm:prSet presAssocID="{64E9FD27-F942-468A-9C16-1526A2FFC04B}" presName="linNode" presStyleCnt="0"/>
      <dgm:spPr/>
    </dgm:pt>
    <dgm:pt modelId="{48EBDC2E-9C5C-490A-AB6A-F7612475A9B1}" type="pres">
      <dgm:prSet presAssocID="{64E9FD27-F942-468A-9C16-1526A2FFC04B}" presName="parentText" presStyleLbl="node1" presStyleIdx="3" presStyleCnt="4">
        <dgm:presLayoutVars>
          <dgm:chMax val="1"/>
          <dgm:bulletEnabled val="1"/>
        </dgm:presLayoutVars>
      </dgm:prSet>
      <dgm:spPr/>
    </dgm:pt>
    <dgm:pt modelId="{9F534055-AE5B-4C68-829A-4A89373F0EE3}" type="pres">
      <dgm:prSet presAssocID="{64E9FD27-F942-468A-9C16-1526A2FFC04B}" presName="descendantText" presStyleLbl="alignAccFollowNode1" presStyleIdx="3" presStyleCnt="4">
        <dgm:presLayoutVars>
          <dgm:bulletEnabled val="1"/>
        </dgm:presLayoutVars>
      </dgm:prSet>
      <dgm:spPr/>
    </dgm:pt>
  </dgm:ptLst>
  <dgm:cxnLst>
    <dgm:cxn modelId="{A506DA06-4C7D-4669-803D-C38E3A6F4A44}" type="presOf" srcId="{9E5A7834-2B62-4A9F-96F1-F43D9917F094}" destId="{8F649253-3E04-4607-A4C9-AA4DE15E8309}" srcOrd="0" destOrd="0" presId="urn:microsoft.com/office/officeart/2005/8/layout/vList5"/>
    <dgm:cxn modelId="{D862DF08-FA34-4AA2-B660-8747715D4874}" srcId="{CE645984-734A-451C-8C75-3B822884CCB3}" destId="{3C8117DB-22E3-417F-B814-88C2FA11EEBE}" srcOrd="0" destOrd="0" parTransId="{1CAE1E94-73F3-414A-A4AF-84202BB65952}" sibTransId="{A40C1681-BFCA-4255-B5C7-743975F60E34}"/>
    <dgm:cxn modelId="{752A6615-1142-4D1A-B28F-4A62CCF1BC97}" srcId="{64E9FD27-F942-468A-9C16-1526A2FFC04B}" destId="{497F5B60-A597-4BA2-973A-F36E3903C507}" srcOrd="0" destOrd="0" parTransId="{2DA1D932-7E09-44A7-A527-7B0F7E310235}" sibTransId="{2D179248-2B82-45BB-98F9-8D17CA8072AC}"/>
    <dgm:cxn modelId="{1A4FC835-F167-4AF2-91D5-4B6136D8A8AA}" srcId="{A58B6FDB-8991-48EE-B84D-2051CA739F8F}" destId="{64E9FD27-F942-468A-9C16-1526A2FFC04B}" srcOrd="3" destOrd="0" parTransId="{85CB7A50-38AE-45E3-A465-18E9DBE912C9}" sibTransId="{1DA27A95-20EF-46F7-90A1-571DC8E4784B}"/>
    <dgm:cxn modelId="{4644863D-E1B1-4A08-BA1C-C18662EFB8D4}" srcId="{A58B6FDB-8991-48EE-B84D-2051CA739F8F}" destId="{D4B4D08D-70C2-46D9-9420-89D4F2608B16}" srcOrd="0" destOrd="0" parTransId="{DD436674-8DD8-40E7-B155-144F7B675958}" sibTransId="{996D6CC1-2BA5-4C02-BFBB-4F6AC0EBB05C}"/>
    <dgm:cxn modelId="{C6B6643E-73F9-458A-98A1-8F9C6C0BD903}" type="presOf" srcId="{497F5B60-A597-4BA2-973A-F36E3903C507}" destId="{9F534055-AE5B-4C68-829A-4A89373F0EE3}" srcOrd="0" destOrd="0" presId="urn:microsoft.com/office/officeart/2005/8/layout/vList5"/>
    <dgm:cxn modelId="{98376954-AE2A-4CB1-A81F-13F16F593983}" type="presOf" srcId="{F4B2CF7C-A80F-4DE0-A1B6-E3958D628735}" destId="{A263D6C6-844D-4371-BA45-ED183EE5617A}" srcOrd="0" destOrd="0" presId="urn:microsoft.com/office/officeart/2005/8/layout/vList5"/>
    <dgm:cxn modelId="{F8B99678-12EA-4FD7-8164-CB9A59B71DD9}" type="presOf" srcId="{A58B6FDB-8991-48EE-B84D-2051CA739F8F}" destId="{32F9F96A-CF39-4470-BBD4-38CF2A7222F7}" srcOrd="0" destOrd="0" presId="urn:microsoft.com/office/officeart/2005/8/layout/vList5"/>
    <dgm:cxn modelId="{4AA9A07B-1380-45EC-A355-419FC69030BB}" srcId="{D4B4D08D-70C2-46D9-9420-89D4F2608B16}" destId="{9E5A7834-2B62-4A9F-96F1-F43D9917F094}" srcOrd="0" destOrd="0" parTransId="{BF3A0480-99FA-435F-8FD4-D9E779B6053E}" sibTransId="{E693C512-F685-4425-BE13-27373ADAC708}"/>
    <dgm:cxn modelId="{42CFC780-485F-4FDC-87C6-82BA6559CE38}" type="presOf" srcId="{CE645984-734A-451C-8C75-3B822884CCB3}" destId="{C1F07D47-CCEA-4149-9F03-492CACD3EA95}" srcOrd="0" destOrd="0" presId="urn:microsoft.com/office/officeart/2005/8/layout/vList5"/>
    <dgm:cxn modelId="{962FAE95-3598-4293-8F48-25903E0A434A}" type="presOf" srcId="{64E9FD27-F942-468A-9C16-1526A2FFC04B}" destId="{48EBDC2E-9C5C-490A-AB6A-F7612475A9B1}" srcOrd="0" destOrd="0" presId="urn:microsoft.com/office/officeart/2005/8/layout/vList5"/>
    <dgm:cxn modelId="{0CC126AC-CAA0-48CE-BFD8-FCFEC575D75D}" srcId="{A58B6FDB-8991-48EE-B84D-2051CA739F8F}" destId="{CE645984-734A-451C-8C75-3B822884CCB3}" srcOrd="2" destOrd="0" parTransId="{67C6CE7E-BF4F-433B-BB62-CA0858CFD89A}" sibTransId="{E56D47A9-7FDF-41BE-8B0D-5BA2BDC6B1D4}"/>
    <dgm:cxn modelId="{6F9B05C6-5575-4F36-AA1A-88F83F93DF8F}" type="presOf" srcId="{80CC9FE0-6F5B-48B5-B9FC-20D51BBB0B10}" destId="{3C92FD5C-216C-48F0-A275-21A162838EFE}" srcOrd="0" destOrd="0" presId="urn:microsoft.com/office/officeart/2005/8/layout/vList5"/>
    <dgm:cxn modelId="{F3FB26D4-C489-483E-820A-2C8364EE8416}" srcId="{F4B2CF7C-A80F-4DE0-A1B6-E3958D628735}" destId="{80CC9FE0-6F5B-48B5-B9FC-20D51BBB0B10}" srcOrd="0" destOrd="0" parTransId="{30B0FF16-5358-4BDB-8305-FFC681740C89}" sibTransId="{47E3D2E9-BFDD-425A-B015-DE4200BC4630}"/>
    <dgm:cxn modelId="{5279A1DA-98F7-4D2D-9F08-B19AEA8F037B}" type="presOf" srcId="{D4B4D08D-70C2-46D9-9420-89D4F2608B16}" destId="{5B2F633C-54EC-4F15-AD12-5EE531E954ED}" srcOrd="0" destOrd="0" presId="urn:microsoft.com/office/officeart/2005/8/layout/vList5"/>
    <dgm:cxn modelId="{DF29C2EC-610C-4E44-A821-6DFE1D19C08A}" type="presOf" srcId="{3C8117DB-22E3-417F-B814-88C2FA11EEBE}" destId="{9EC4C278-A695-4E65-9BB1-BE2C64B25D5C}" srcOrd="0" destOrd="0" presId="urn:microsoft.com/office/officeart/2005/8/layout/vList5"/>
    <dgm:cxn modelId="{B2189CF3-9B16-4E02-921C-4F243D4A00BF}" srcId="{A58B6FDB-8991-48EE-B84D-2051CA739F8F}" destId="{F4B2CF7C-A80F-4DE0-A1B6-E3958D628735}" srcOrd="1" destOrd="0" parTransId="{80147396-61F5-4BEA-B388-FC13DF7298DE}" sibTransId="{C58EE59A-471B-4665-B6FD-60D3DB2D21C2}"/>
    <dgm:cxn modelId="{46EBDEA0-7049-4523-92DB-67EDC1078DFD}" type="presParOf" srcId="{32F9F96A-CF39-4470-BBD4-38CF2A7222F7}" destId="{0014602F-CA52-46EB-9D35-C471A0D04C48}" srcOrd="0" destOrd="0" presId="urn:microsoft.com/office/officeart/2005/8/layout/vList5"/>
    <dgm:cxn modelId="{04036CC9-61E2-4DD9-AB15-1D7A109850F0}" type="presParOf" srcId="{0014602F-CA52-46EB-9D35-C471A0D04C48}" destId="{5B2F633C-54EC-4F15-AD12-5EE531E954ED}" srcOrd="0" destOrd="0" presId="urn:microsoft.com/office/officeart/2005/8/layout/vList5"/>
    <dgm:cxn modelId="{C52E3079-4CF7-4AF2-8E89-3D88055E3EFE}" type="presParOf" srcId="{0014602F-CA52-46EB-9D35-C471A0D04C48}" destId="{8F649253-3E04-4607-A4C9-AA4DE15E8309}" srcOrd="1" destOrd="0" presId="urn:microsoft.com/office/officeart/2005/8/layout/vList5"/>
    <dgm:cxn modelId="{B4EA6F53-0966-4FC6-A7AE-2A956CC53B6E}" type="presParOf" srcId="{32F9F96A-CF39-4470-BBD4-38CF2A7222F7}" destId="{9B023775-5C5D-40D8-8F68-F81CF0FB7EB4}" srcOrd="1" destOrd="0" presId="urn:microsoft.com/office/officeart/2005/8/layout/vList5"/>
    <dgm:cxn modelId="{7100B12C-25F7-47DF-A525-421978952B7D}" type="presParOf" srcId="{32F9F96A-CF39-4470-BBD4-38CF2A7222F7}" destId="{B10B7AF6-1527-4BAF-A0A6-86F35FE30F7B}" srcOrd="2" destOrd="0" presId="urn:microsoft.com/office/officeart/2005/8/layout/vList5"/>
    <dgm:cxn modelId="{E0A56D34-4FCC-4CC7-A6D9-10A2B3980E81}" type="presParOf" srcId="{B10B7AF6-1527-4BAF-A0A6-86F35FE30F7B}" destId="{A263D6C6-844D-4371-BA45-ED183EE5617A}" srcOrd="0" destOrd="0" presId="urn:microsoft.com/office/officeart/2005/8/layout/vList5"/>
    <dgm:cxn modelId="{7DE2F2C9-DE30-448A-BD57-255C55B27964}" type="presParOf" srcId="{B10B7AF6-1527-4BAF-A0A6-86F35FE30F7B}" destId="{3C92FD5C-216C-48F0-A275-21A162838EFE}" srcOrd="1" destOrd="0" presId="urn:microsoft.com/office/officeart/2005/8/layout/vList5"/>
    <dgm:cxn modelId="{335F4806-0E39-44A7-B0E9-D627556571B7}" type="presParOf" srcId="{32F9F96A-CF39-4470-BBD4-38CF2A7222F7}" destId="{38D96DB0-F667-43E9-993F-E35BB8F063ED}" srcOrd="3" destOrd="0" presId="urn:microsoft.com/office/officeart/2005/8/layout/vList5"/>
    <dgm:cxn modelId="{EA4B2FE3-F777-4920-BB0D-24D0A267E180}" type="presParOf" srcId="{32F9F96A-CF39-4470-BBD4-38CF2A7222F7}" destId="{47CA4D49-7D7E-4BE3-893F-3A9F8A5C52AC}" srcOrd="4" destOrd="0" presId="urn:microsoft.com/office/officeart/2005/8/layout/vList5"/>
    <dgm:cxn modelId="{2E00B72E-2295-4AF9-8AB8-355AC990C21A}" type="presParOf" srcId="{47CA4D49-7D7E-4BE3-893F-3A9F8A5C52AC}" destId="{C1F07D47-CCEA-4149-9F03-492CACD3EA95}" srcOrd="0" destOrd="0" presId="urn:microsoft.com/office/officeart/2005/8/layout/vList5"/>
    <dgm:cxn modelId="{63466A49-0345-45EE-9179-ED78213DBBAF}" type="presParOf" srcId="{47CA4D49-7D7E-4BE3-893F-3A9F8A5C52AC}" destId="{9EC4C278-A695-4E65-9BB1-BE2C64B25D5C}" srcOrd="1" destOrd="0" presId="urn:microsoft.com/office/officeart/2005/8/layout/vList5"/>
    <dgm:cxn modelId="{871829E8-E3A0-4F01-AEE2-674CAC7F5A2D}" type="presParOf" srcId="{32F9F96A-CF39-4470-BBD4-38CF2A7222F7}" destId="{0221511D-65DC-46A9-82E6-58CB27BF536D}" srcOrd="5" destOrd="0" presId="urn:microsoft.com/office/officeart/2005/8/layout/vList5"/>
    <dgm:cxn modelId="{A900C7F0-483C-4EA2-A068-7AA5A216B5CF}" type="presParOf" srcId="{32F9F96A-CF39-4470-BBD4-38CF2A7222F7}" destId="{3EBCA03F-0981-4C50-98E1-EF22CDFDD8F3}" srcOrd="6" destOrd="0" presId="urn:microsoft.com/office/officeart/2005/8/layout/vList5"/>
    <dgm:cxn modelId="{7C0EDFD8-C275-4238-8AD5-92FF5CB81CDF}" type="presParOf" srcId="{3EBCA03F-0981-4C50-98E1-EF22CDFDD8F3}" destId="{48EBDC2E-9C5C-490A-AB6A-F7612475A9B1}" srcOrd="0" destOrd="0" presId="urn:microsoft.com/office/officeart/2005/8/layout/vList5"/>
    <dgm:cxn modelId="{2BA655CA-DE20-4135-9598-ACF73CE530A0}" type="presParOf" srcId="{3EBCA03F-0981-4C50-98E1-EF22CDFDD8F3}" destId="{9F534055-AE5B-4C68-829A-4A89373F0EE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77F6B-F3BA-45A1-818C-3A00A4CD4685}">
      <dsp:nvSpPr>
        <dsp:cNvPr id="0" name=""/>
        <dsp:cNvSpPr/>
      </dsp:nvSpPr>
      <dsp:spPr>
        <a:xfrm>
          <a:off x="573" y="1909189"/>
          <a:ext cx="2013279" cy="1278432"/>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534C00C4-3AD8-41B4-9A6E-0DE7C94767F6}">
      <dsp:nvSpPr>
        <dsp:cNvPr id="0" name=""/>
        <dsp:cNvSpPr/>
      </dsp:nvSpPr>
      <dsp:spPr>
        <a:xfrm>
          <a:off x="224271" y="2121702"/>
          <a:ext cx="2013279" cy="127843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Fill this out ASAP-Some say that monies are sometimes distributed on a first come first serve basis. </a:t>
          </a:r>
        </a:p>
      </dsp:txBody>
      <dsp:txXfrm>
        <a:off x="261715" y="2159146"/>
        <a:ext cx="1938391" cy="1203544"/>
      </dsp:txXfrm>
    </dsp:sp>
    <dsp:sp modelId="{95DABAC0-F6CB-4FC7-8EFE-9211FA89747B}">
      <dsp:nvSpPr>
        <dsp:cNvPr id="0" name=""/>
        <dsp:cNvSpPr/>
      </dsp:nvSpPr>
      <dsp:spPr>
        <a:xfrm>
          <a:off x="2461248" y="1909189"/>
          <a:ext cx="2013279" cy="1278432"/>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64CAC1C7-F28B-45F7-B032-8C36F415E179}">
      <dsp:nvSpPr>
        <dsp:cNvPr id="0" name=""/>
        <dsp:cNvSpPr/>
      </dsp:nvSpPr>
      <dsp:spPr>
        <a:xfrm>
          <a:off x="2684946" y="2121702"/>
          <a:ext cx="2013279" cy="127843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earlier you fill this out the better! Challenge yourself to get it done before Thanksgiving. </a:t>
          </a:r>
        </a:p>
      </dsp:txBody>
      <dsp:txXfrm>
        <a:off x="2722390" y="2159146"/>
        <a:ext cx="1938391" cy="1203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E5E80-433B-486B-9697-253D2BA02D96}">
      <dsp:nvSpPr>
        <dsp:cNvPr id="0" name=""/>
        <dsp:cNvSpPr/>
      </dsp:nvSpPr>
      <dsp:spPr>
        <a:xfrm>
          <a:off x="0" y="51890"/>
          <a:ext cx="11324745" cy="671580"/>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TYPES OF STUDENT AID</a:t>
          </a:r>
          <a:endParaRPr lang="en-US" sz="2800" kern="1200"/>
        </a:p>
      </dsp:txBody>
      <dsp:txXfrm>
        <a:off x="32784" y="84674"/>
        <a:ext cx="11259177" cy="606012"/>
      </dsp:txXfrm>
    </dsp:sp>
    <dsp:sp modelId="{0D201CC0-C656-4B03-BD78-C5B2BEDB66B1}">
      <dsp:nvSpPr>
        <dsp:cNvPr id="0" name=""/>
        <dsp:cNvSpPr/>
      </dsp:nvSpPr>
      <dsp:spPr>
        <a:xfrm>
          <a:off x="0" y="804110"/>
          <a:ext cx="11324745" cy="671580"/>
        </a:xfrm>
        <a:prstGeom prst="roundRect">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7 THINGS YOU'LL NEED BEFORE YOU FILL OUT THE FAFSA</a:t>
          </a:r>
          <a:endParaRPr lang="en-US" sz="2800" kern="1200"/>
        </a:p>
      </dsp:txBody>
      <dsp:txXfrm>
        <a:off x="32784" y="836894"/>
        <a:ext cx="11259177" cy="606012"/>
      </dsp:txXfrm>
    </dsp:sp>
    <dsp:sp modelId="{2099C9DD-2DED-4FA4-B963-90145D787E50}">
      <dsp:nvSpPr>
        <dsp:cNvPr id="0" name=""/>
        <dsp:cNvSpPr/>
      </dsp:nvSpPr>
      <dsp:spPr>
        <a:xfrm>
          <a:off x="0" y="1556330"/>
          <a:ext cx="11324745" cy="671580"/>
        </a:xfrm>
        <a:prstGeom prst="roundRect">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8 STEPS TO FILLING OUT THE FAFSA</a:t>
          </a:r>
          <a:endParaRPr lang="en-US" sz="2800" kern="1200"/>
        </a:p>
      </dsp:txBody>
      <dsp:txXfrm>
        <a:off x="32784" y="1589114"/>
        <a:ext cx="11259177" cy="606012"/>
      </dsp:txXfrm>
    </dsp:sp>
    <dsp:sp modelId="{B985B86E-B7B1-47B0-8FD2-870F2903D318}">
      <dsp:nvSpPr>
        <dsp:cNvPr id="0" name=""/>
        <dsp:cNvSpPr/>
      </dsp:nvSpPr>
      <dsp:spPr>
        <a:xfrm>
          <a:off x="0" y="2308550"/>
          <a:ext cx="11324745" cy="671580"/>
        </a:xfrm>
        <a:prstGeom prst="round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3 FAFSA DEADLINES YOU MUST KNOW</a:t>
          </a:r>
          <a:endParaRPr lang="en-US" sz="2800" kern="1200"/>
        </a:p>
      </dsp:txBody>
      <dsp:txXfrm>
        <a:off x="32784" y="2341334"/>
        <a:ext cx="11259177" cy="606012"/>
      </dsp:txXfrm>
    </dsp:sp>
    <dsp:sp modelId="{B5F1BEC7-09FC-4538-A536-2DDB6BA2412F}">
      <dsp:nvSpPr>
        <dsp:cNvPr id="0" name=""/>
        <dsp:cNvSpPr/>
      </dsp:nvSpPr>
      <dsp:spPr>
        <a:xfrm>
          <a:off x="0" y="3060770"/>
          <a:ext cx="11324745" cy="671580"/>
        </a:xfrm>
        <a:prstGeom prst="roundRect">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11 COMMON FAFSA MISTAKES</a:t>
          </a:r>
          <a:endParaRPr lang="en-US" sz="2800" kern="1200"/>
        </a:p>
      </dsp:txBody>
      <dsp:txXfrm>
        <a:off x="32784" y="3093554"/>
        <a:ext cx="11259177" cy="606012"/>
      </dsp:txXfrm>
    </dsp:sp>
    <dsp:sp modelId="{D56F6DEB-E73C-4F9E-BE58-FA6E405C6167}">
      <dsp:nvSpPr>
        <dsp:cNvPr id="0" name=""/>
        <dsp:cNvSpPr/>
      </dsp:nvSpPr>
      <dsp:spPr>
        <a:xfrm>
          <a:off x="0" y="3812990"/>
          <a:ext cx="11324745" cy="671580"/>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5 THINGS TO DO AFTER FILING YOUR FAFSA FORM</a:t>
          </a:r>
          <a:endParaRPr lang="en-US" sz="2800" kern="1200"/>
        </a:p>
      </dsp:txBody>
      <dsp:txXfrm>
        <a:off x="32784" y="3845774"/>
        <a:ext cx="11259177" cy="606012"/>
      </dsp:txXfrm>
    </dsp:sp>
    <dsp:sp modelId="{B9994745-FC8A-4F44-9910-80C56050E573}">
      <dsp:nvSpPr>
        <dsp:cNvPr id="0" name=""/>
        <dsp:cNvSpPr/>
      </dsp:nvSpPr>
      <dsp:spPr>
        <a:xfrm>
          <a:off x="0" y="4565210"/>
          <a:ext cx="11324745" cy="671580"/>
        </a:xfrm>
        <a:prstGeom prst="roundRect">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5 THINGS TO KNOW WHEN EVALUATING A FINACIAL AID OFFER</a:t>
          </a:r>
          <a:endParaRPr lang="en-US" sz="2800" kern="1200"/>
        </a:p>
      </dsp:txBody>
      <dsp:txXfrm>
        <a:off x="32784" y="4597994"/>
        <a:ext cx="11259177" cy="606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CE22D-5332-4735-AD11-73C6F45469E2}">
      <dsp:nvSpPr>
        <dsp:cNvPr id="0" name=""/>
        <dsp:cNvSpPr/>
      </dsp:nvSpPr>
      <dsp:spPr>
        <a:xfrm>
          <a:off x="0" y="5536457"/>
          <a:ext cx="1734090" cy="605851"/>
        </a:xfrm>
        <a:prstGeom prst="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w="9525"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3328" tIns="149352" rIns="123328" bIns="149352" numCol="1" spcCol="1270" anchor="ctr" anchorCtr="0">
          <a:noAutofit/>
        </a:bodyPr>
        <a:lstStyle/>
        <a:p>
          <a:pPr marL="0" lvl="0" indent="0" algn="ctr" defTabSz="933450">
            <a:lnSpc>
              <a:spcPct val="90000"/>
            </a:lnSpc>
            <a:spcBef>
              <a:spcPct val="0"/>
            </a:spcBef>
            <a:spcAft>
              <a:spcPct val="35000"/>
            </a:spcAft>
            <a:buNone/>
          </a:pPr>
          <a:r>
            <a:rPr lang="en-US" sz="2100" kern="1200"/>
            <a:t>Supply</a:t>
          </a:r>
        </a:p>
      </dsp:txBody>
      <dsp:txXfrm>
        <a:off x="0" y="5536457"/>
        <a:ext cx="1734090" cy="605851"/>
      </dsp:txXfrm>
    </dsp:sp>
    <dsp:sp modelId="{CE463A0D-6401-4C1E-8EA6-FD6D0DA32C80}">
      <dsp:nvSpPr>
        <dsp:cNvPr id="0" name=""/>
        <dsp:cNvSpPr/>
      </dsp:nvSpPr>
      <dsp:spPr>
        <a:xfrm>
          <a:off x="1734090" y="5536457"/>
          <a:ext cx="5202270" cy="605851"/>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527" tIns="190500" rIns="105527" bIns="190500" numCol="1" spcCol="1270" anchor="ctr" anchorCtr="0">
          <a:noAutofit/>
        </a:bodyPr>
        <a:lstStyle/>
        <a:p>
          <a:pPr marL="0" lvl="0" indent="0" algn="l" defTabSz="666750">
            <a:lnSpc>
              <a:spcPct val="90000"/>
            </a:lnSpc>
            <a:spcBef>
              <a:spcPct val="0"/>
            </a:spcBef>
            <a:spcAft>
              <a:spcPct val="35000"/>
            </a:spcAft>
            <a:buNone/>
          </a:pPr>
          <a:r>
            <a:rPr lang="en-US" sz="1500" kern="1200"/>
            <a:t>Supply your financial information</a:t>
          </a:r>
        </a:p>
      </dsp:txBody>
      <dsp:txXfrm>
        <a:off x="1734090" y="5536457"/>
        <a:ext cx="5202270" cy="605851"/>
      </dsp:txXfrm>
    </dsp:sp>
    <dsp:sp modelId="{15F115AA-F999-4088-94FC-AF5EA18D0EA2}">
      <dsp:nvSpPr>
        <dsp:cNvPr id="0" name=""/>
        <dsp:cNvSpPr/>
      </dsp:nvSpPr>
      <dsp:spPr>
        <a:xfrm rot="10800000">
          <a:off x="0" y="4613745"/>
          <a:ext cx="1734090" cy="931799"/>
        </a:xfrm>
        <a:prstGeom prst="upArrowCallout">
          <a:avLst>
            <a:gd name="adj1" fmla="val 5000"/>
            <a:gd name="adj2" fmla="val 10000"/>
            <a:gd name="adj3" fmla="val 15000"/>
            <a:gd name="adj4" fmla="val 64977"/>
          </a:avLst>
        </a:prstGeom>
        <a:gradFill rotWithShape="0">
          <a:gsLst>
            <a:gs pos="0">
              <a:schemeClr val="accent2">
                <a:hueOff val="268931"/>
                <a:satOff val="-143"/>
                <a:lumOff val="947"/>
                <a:alphaOff val="0"/>
                <a:tint val="98000"/>
                <a:lumMod val="100000"/>
              </a:schemeClr>
            </a:gs>
            <a:gs pos="100000">
              <a:schemeClr val="accent2">
                <a:hueOff val="268931"/>
                <a:satOff val="-143"/>
                <a:lumOff val="947"/>
                <a:alphaOff val="0"/>
                <a:shade val="88000"/>
                <a:lumMod val="88000"/>
              </a:schemeClr>
            </a:gs>
          </a:gsLst>
          <a:lin ang="5400000" scaled="1"/>
        </a:gradFill>
        <a:ln w="9525" cap="rnd" cmpd="sng" algn="ctr">
          <a:solidFill>
            <a:schemeClr val="accent2">
              <a:hueOff val="268931"/>
              <a:satOff val="-143"/>
              <a:lumOff val="947"/>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3328" tIns="149352" rIns="123328" bIns="149352" numCol="1" spcCol="1270" anchor="ctr" anchorCtr="0">
          <a:noAutofit/>
        </a:bodyPr>
        <a:lstStyle/>
        <a:p>
          <a:pPr marL="0" lvl="0" indent="0" algn="ctr" defTabSz="933450">
            <a:lnSpc>
              <a:spcPct val="90000"/>
            </a:lnSpc>
            <a:spcBef>
              <a:spcPct val="0"/>
            </a:spcBef>
            <a:spcAft>
              <a:spcPct val="35000"/>
            </a:spcAft>
            <a:buNone/>
          </a:pPr>
          <a:r>
            <a:rPr lang="en-US" sz="2100" kern="1200"/>
            <a:t>Fill out</a:t>
          </a:r>
        </a:p>
      </dsp:txBody>
      <dsp:txXfrm rot="-10800000">
        <a:off x="0" y="4613745"/>
        <a:ext cx="1734090" cy="605669"/>
      </dsp:txXfrm>
    </dsp:sp>
    <dsp:sp modelId="{D6CFA177-AC82-4555-AE63-6D569815E5C8}">
      <dsp:nvSpPr>
        <dsp:cNvPr id="0" name=""/>
        <dsp:cNvSpPr/>
      </dsp:nvSpPr>
      <dsp:spPr>
        <a:xfrm>
          <a:off x="1734090" y="4613745"/>
          <a:ext cx="5202270" cy="605669"/>
        </a:xfrm>
        <a:prstGeom prst="rect">
          <a:avLst/>
        </a:prstGeom>
        <a:solidFill>
          <a:schemeClr val="accent2">
            <a:tint val="40000"/>
            <a:alpha val="90000"/>
            <a:hueOff val="334811"/>
            <a:satOff val="247"/>
            <a:lumOff val="156"/>
            <a:alphaOff val="0"/>
          </a:schemeClr>
        </a:solidFill>
        <a:ln w="9525" cap="rnd" cmpd="sng" algn="ctr">
          <a:solidFill>
            <a:schemeClr val="accent2">
              <a:tint val="40000"/>
              <a:alpha val="90000"/>
              <a:hueOff val="334811"/>
              <a:satOff val="247"/>
              <a:lumOff val="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527" tIns="190500" rIns="105527" bIns="190500" numCol="1" spcCol="1270" anchor="ctr" anchorCtr="0">
          <a:noAutofit/>
        </a:bodyPr>
        <a:lstStyle/>
        <a:p>
          <a:pPr marL="0" lvl="0" indent="0" algn="l" defTabSz="666750">
            <a:lnSpc>
              <a:spcPct val="90000"/>
            </a:lnSpc>
            <a:spcBef>
              <a:spcPct val="0"/>
            </a:spcBef>
            <a:spcAft>
              <a:spcPct val="35000"/>
            </a:spcAft>
            <a:buNone/>
          </a:pPr>
          <a:r>
            <a:rPr lang="en-US" sz="1500" kern="1200"/>
            <a:t>Fill out the Parent Demographic section</a:t>
          </a:r>
        </a:p>
      </dsp:txBody>
      <dsp:txXfrm>
        <a:off x="1734090" y="4613745"/>
        <a:ext cx="5202270" cy="605669"/>
      </dsp:txXfrm>
    </dsp:sp>
    <dsp:sp modelId="{FAECF400-72D1-452F-8472-33F769F845B6}">
      <dsp:nvSpPr>
        <dsp:cNvPr id="0" name=""/>
        <dsp:cNvSpPr/>
      </dsp:nvSpPr>
      <dsp:spPr>
        <a:xfrm rot="10800000">
          <a:off x="0" y="3691033"/>
          <a:ext cx="1734090" cy="931799"/>
        </a:xfrm>
        <a:prstGeom prst="upArrowCallout">
          <a:avLst>
            <a:gd name="adj1" fmla="val 5000"/>
            <a:gd name="adj2" fmla="val 10000"/>
            <a:gd name="adj3" fmla="val 15000"/>
            <a:gd name="adj4" fmla="val 64977"/>
          </a:avLst>
        </a:prstGeom>
        <a:gradFill rotWithShape="0">
          <a:gsLst>
            <a:gs pos="0">
              <a:schemeClr val="accent2">
                <a:hueOff val="537861"/>
                <a:satOff val="-285"/>
                <a:lumOff val="1895"/>
                <a:alphaOff val="0"/>
                <a:tint val="98000"/>
                <a:lumMod val="100000"/>
              </a:schemeClr>
            </a:gs>
            <a:gs pos="100000">
              <a:schemeClr val="accent2">
                <a:hueOff val="537861"/>
                <a:satOff val="-285"/>
                <a:lumOff val="1895"/>
                <a:alphaOff val="0"/>
                <a:shade val="88000"/>
                <a:lumMod val="88000"/>
              </a:schemeClr>
            </a:gs>
          </a:gsLst>
          <a:lin ang="5400000" scaled="1"/>
        </a:gradFill>
        <a:ln w="9525" cap="rnd" cmpd="sng" algn="ctr">
          <a:solidFill>
            <a:schemeClr val="accent2">
              <a:hueOff val="537861"/>
              <a:satOff val="-285"/>
              <a:lumOff val="1895"/>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3328" tIns="149352" rIns="123328" bIns="149352" numCol="1" spcCol="1270" anchor="ctr" anchorCtr="0">
          <a:noAutofit/>
        </a:bodyPr>
        <a:lstStyle/>
        <a:p>
          <a:pPr marL="0" lvl="0" indent="0" algn="ctr" defTabSz="933450">
            <a:lnSpc>
              <a:spcPct val="90000"/>
            </a:lnSpc>
            <a:spcBef>
              <a:spcPct val="0"/>
            </a:spcBef>
            <a:spcAft>
              <a:spcPct val="35000"/>
            </a:spcAft>
            <a:buNone/>
          </a:pPr>
          <a:r>
            <a:rPr lang="en-US" sz="2100" kern="1200"/>
            <a:t>Answer</a:t>
          </a:r>
        </a:p>
      </dsp:txBody>
      <dsp:txXfrm rot="-10800000">
        <a:off x="0" y="3691033"/>
        <a:ext cx="1734090" cy="605669"/>
      </dsp:txXfrm>
    </dsp:sp>
    <dsp:sp modelId="{013B91FA-C8AA-4A88-A17B-5081DFABD119}">
      <dsp:nvSpPr>
        <dsp:cNvPr id="0" name=""/>
        <dsp:cNvSpPr/>
      </dsp:nvSpPr>
      <dsp:spPr>
        <a:xfrm>
          <a:off x="1734090" y="3691033"/>
          <a:ext cx="5202270" cy="605669"/>
        </a:xfrm>
        <a:prstGeom prst="rect">
          <a:avLst/>
        </a:prstGeom>
        <a:solidFill>
          <a:schemeClr val="accent2">
            <a:tint val="40000"/>
            <a:alpha val="90000"/>
            <a:hueOff val="669623"/>
            <a:satOff val="494"/>
            <a:lumOff val="313"/>
            <a:alphaOff val="0"/>
          </a:schemeClr>
        </a:solidFill>
        <a:ln w="9525" cap="rnd" cmpd="sng" algn="ctr">
          <a:solidFill>
            <a:schemeClr val="accent2">
              <a:tint val="40000"/>
              <a:alpha val="90000"/>
              <a:hueOff val="669623"/>
              <a:satOff val="494"/>
              <a:lumOff val="3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527" tIns="190500" rIns="105527" bIns="190500" numCol="1" spcCol="1270" anchor="ctr" anchorCtr="0">
          <a:noAutofit/>
        </a:bodyPr>
        <a:lstStyle/>
        <a:p>
          <a:pPr marL="0" lvl="0" indent="0" algn="l" defTabSz="666750">
            <a:lnSpc>
              <a:spcPct val="90000"/>
            </a:lnSpc>
            <a:spcBef>
              <a:spcPct val="0"/>
            </a:spcBef>
            <a:spcAft>
              <a:spcPct val="35000"/>
            </a:spcAft>
            <a:buNone/>
          </a:pPr>
          <a:r>
            <a:rPr lang="en-US" sz="1500" kern="1200"/>
            <a:t>Answer the dependency status questions</a:t>
          </a:r>
        </a:p>
      </dsp:txBody>
      <dsp:txXfrm>
        <a:off x="1734090" y="3691033"/>
        <a:ext cx="5202270" cy="605669"/>
      </dsp:txXfrm>
    </dsp:sp>
    <dsp:sp modelId="{B140E1DD-720A-42D4-ABAD-81BBE517F048}">
      <dsp:nvSpPr>
        <dsp:cNvPr id="0" name=""/>
        <dsp:cNvSpPr/>
      </dsp:nvSpPr>
      <dsp:spPr>
        <a:xfrm rot="10800000">
          <a:off x="0" y="2768321"/>
          <a:ext cx="1734090" cy="931799"/>
        </a:xfrm>
        <a:prstGeom prst="upArrowCallout">
          <a:avLst>
            <a:gd name="adj1" fmla="val 5000"/>
            <a:gd name="adj2" fmla="val 10000"/>
            <a:gd name="adj3" fmla="val 15000"/>
            <a:gd name="adj4" fmla="val 64977"/>
          </a:avLst>
        </a:prstGeom>
        <a:gradFill rotWithShape="0">
          <a:gsLst>
            <a:gs pos="0">
              <a:schemeClr val="accent2">
                <a:hueOff val="806792"/>
                <a:satOff val="-428"/>
                <a:lumOff val="2842"/>
                <a:alphaOff val="0"/>
                <a:tint val="98000"/>
                <a:lumMod val="100000"/>
              </a:schemeClr>
            </a:gs>
            <a:gs pos="100000">
              <a:schemeClr val="accent2">
                <a:hueOff val="806792"/>
                <a:satOff val="-428"/>
                <a:lumOff val="2842"/>
                <a:alphaOff val="0"/>
                <a:shade val="88000"/>
                <a:lumMod val="88000"/>
              </a:schemeClr>
            </a:gs>
          </a:gsLst>
          <a:lin ang="5400000" scaled="1"/>
        </a:gradFill>
        <a:ln w="9525" cap="rnd" cmpd="sng" algn="ctr">
          <a:solidFill>
            <a:schemeClr val="accent2">
              <a:hueOff val="806792"/>
              <a:satOff val="-428"/>
              <a:lumOff val="2842"/>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3328" tIns="149352" rIns="123328" bIns="149352" numCol="1" spcCol="1270" anchor="ctr" anchorCtr="0">
          <a:noAutofit/>
        </a:bodyPr>
        <a:lstStyle/>
        <a:p>
          <a:pPr marL="0" lvl="0" indent="0" algn="ctr" defTabSz="933450">
            <a:lnSpc>
              <a:spcPct val="90000"/>
            </a:lnSpc>
            <a:spcBef>
              <a:spcPct val="0"/>
            </a:spcBef>
            <a:spcAft>
              <a:spcPct val="35000"/>
            </a:spcAft>
            <a:buNone/>
          </a:pPr>
          <a:r>
            <a:rPr lang="en-US" sz="2100" kern="1200"/>
            <a:t>List</a:t>
          </a:r>
        </a:p>
      </dsp:txBody>
      <dsp:txXfrm rot="-10800000">
        <a:off x="0" y="2768321"/>
        <a:ext cx="1734090" cy="605669"/>
      </dsp:txXfrm>
    </dsp:sp>
    <dsp:sp modelId="{3CEA7536-5A6F-4D77-A67F-A405418F6830}">
      <dsp:nvSpPr>
        <dsp:cNvPr id="0" name=""/>
        <dsp:cNvSpPr/>
      </dsp:nvSpPr>
      <dsp:spPr>
        <a:xfrm>
          <a:off x="1734090" y="2768321"/>
          <a:ext cx="5202270" cy="605669"/>
        </a:xfrm>
        <a:prstGeom prst="rect">
          <a:avLst/>
        </a:prstGeom>
        <a:solidFill>
          <a:schemeClr val="accent2">
            <a:tint val="40000"/>
            <a:alpha val="90000"/>
            <a:hueOff val="1004434"/>
            <a:satOff val="741"/>
            <a:lumOff val="469"/>
            <a:alphaOff val="0"/>
          </a:schemeClr>
        </a:solidFill>
        <a:ln w="9525" cap="rnd" cmpd="sng" algn="ctr">
          <a:solidFill>
            <a:schemeClr val="accent2">
              <a:tint val="40000"/>
              <a:alpha val="90000"/>
              <a:hueOff val="1004434"/>
              <a:satOff val="741"/>
              <a:lumOff val="4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527" tIns="190500" rIns="105527" bIns="190500" numCol="1" spcCol="1270" anchor="ctr" anchorCtr="0">
          <a:noAutofit/>
        </a:bodyPr>
        <a:lstStyle/>
        <a:p>
          <a:pPr marL="0" lvl="0" indent="0" algn="l" defTabSz="666750">
            <a:lnSpc>
              <a:spcPct val="90000"/>
            </a:lnSpc>
            <a:spcBef>
              <a:spcPct val="0"/>
            </a:spcBef>
            <a:spcAft>
              <a:spcPct val="35000"/>
            </a:spcAft>
            <a:buNone/>
          </a:pPr>
          <a:r>
            <a:rPr lang="en-US" sz="1500" kern="1200"/>
            <a:t>List the schools to which you want your FAFSA infromation sent</a:t>
          </a:r>
        </a:p>
      </dsp:txBody>
      <dsp:txXfrm>
        <a:off x="1734090" y="2768321"/>
        <a:ext cx="5202270" cy="605669"/>
      </dsp:txXfrm>
    </dsp:sp>
    <dsp:sp modelId="{23EB2977-A13F-4A57-B052-6F3613086AAC}">
      <dsp:nvSpPr>
        <dsp:cNvPr id="0" name=""/>
        <dsp:cNvSpPr/>
      </dsp:nvSpPr>
      <dsp:spPr>
        <a:xfrm rot="10800000">
          <a:off x="0" y="1845609"/>
          <a:ext cx="1734090" cy="931799"/>
        </a:xfrm>
        <a:prstGeom prst="upArrowCallout">
          <a:avLst>
            <a:gd name="adj1" fmla="val 5000"/>
            <a:gd name="adj2" fmla="val 10000"/>
            <a:gd name="adj3" fmla="val 15000"/>
            <a:gd name="adj4" fmla="val 64977"/>
          </a:avLst>
        </a:prstGeom>
        <a:gradFill rotWithShape="0">
          <a:gsLst>
            <a:gs pos="0">
              <a:schemeClr val="accent2">
                <a:hueOff val="1075723"/>
                <a:satOff val="-571"/>
                <a:lumOff val="3790"/>
                <a:alphaOff val="0"/>
                <a:tint val="98000"/>
                <a:lumMod val="100000"/>
              </a:schemeClr>
            </a:gs>
            <a:gs pos="100000">
              <a:schemeClr val="accent2">
                <a:hueOff val="1075723"/>
                <a:satOff val="-571"/>
                <a:lumOff val="3790"/>
                <a:alphaOff val="0"/>
                <a:shade val="88000"/>
                <a:lumMod val="88000"/>
              </a:schemeClr>
            </a:gs>
          </a:gsLst>
          <a:lin ang="5400000" scaled="1"/>
        </a:gradFill>
        <a:ln w="9525" cap="rnd" cmpd="sng" algn="ctr">
          <a:solidFill>
            <a:schemeClr val="accent2">
              <a:hueOff val="1075723"/>
              <a:satOff val="-571"/>
              <a:lumOff val="379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3328" tIns="149352" rIns="123328" bIns="149352" numCol="1" spcCol="1270" anchor="ctr" anchorCtr="0">
          <a:noAutofit/>
        </a:bodyPr>
        <a:lstStyle/>
        <a:p>
          <a:pPr marL="0" lvl="0" indent="0" algn="ctr" defTabSz="933450">
            <a:lnSpc>
              <a:spcPct val="90000"/>
            </a:lnSpc>
            <a:spcBef>
              <a:spcPct val="0"/>
            </a:spcBef>
            <a:spcAft>
              <a:spcPct val="35000"/>
            </a:spcAft>
            <a:buNone/>
          </a:pPr>
          <a:r>
            <a:rPr lang="en-US" sz="2100" kern="1200"/>
            <a:t>Fill out</a:t>
          </a:r>
        </a:p>
      </dsp:txBody>
      <dsp:txXfrm rot="-10800000">
        <a:off x="0" y="1845609"/>
        <a:ext cx="1734090" cy="605669"/>
      </dsp:txXfrm>
    </dsp:sp>
    <dsp:sp modelId="{3A1A3C37-AD30-4656-BBB4-9C9F1C158A8C}">
      <dsp:nvSpPr>
        <dsp:cNvPr id="0" name=""/>
        <dsp:cNvSpPr/>
      </dsp:nvSpPr>
      <dsp:spPr>
        <a:xfrm>
          <a:off x="1734090" y="1845609"/>
          <a:ext cx="5202270" cy="605669"/>
        </a:xfrm>
        <a:prstGeom prst="rect">
          <a:avLst/>
        </a:prstGeom>
        <a:solidFill>
          <a:schemeClr val="accent2">
            <a:tint val="40000"/>
            <a:alpha val="90000"/>
            <a:hueOff val="1339245"/>
            <a:satOff val="989"/>
            <a:lumOff val="626"/>
            <a:alphaOff val="0"/>
          </a:schemeClr>
        </a:solidFill>
        <a:ln w="9525" cap="rnd" cmpd="sng" algn="ctr">
          <a:solidFill>
            <a:schemeClr val="accent2">
              <a:tint val="40000"/>
              <a:alpha val="90000"/>
              <a:hueOff val="1339245"/>
              <a:satOff val="989"/>
              <a:lumOff val="6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527" tIns="190500" rIns="105527" bIns="190500" numCol="1" spcCol="1270" anchor="ctr" anchorCtr="0">
          <a:noAutofit/>
        </a:bodyPr>
        <a:lstStyle/>
        <a:p>
          <a:pPr marL="0" lvl="0" indent="0" algn="l" defTabSz="666750">
            <a:lnSpc>
              <a:spcPct val="90000"/>
            </a:lnSpc>
            <a:spcBef>
              <a:spcPct val="0"/>
            </a:spcBef>
            <a:spcAft>
              <a:spcPct val="35000"/>
            </a:spcAft>
            <a:buNone/>
          </a:pPr>
          <a:r>
            <a:rPr lang="en-US" sz="1500" kern="1200"/>
            <a:t>Fill out the Student Demographics section</a:t>
          </a:r>
        </a:p>
      </dsp:txBody>
      <dsp:txXfrm>
        <a:off x="1734090" y="1845609"/>
        <a:ext cx="5202270" cy="605669"/>
      </dsp:txXfrm>
    </dsp:sp>
    <dsp:sp modelId="{F3DA3EE9-01A9-4BE3-A2D8-42BBA53DD173}">
      <dsp:nvSpPr>
        <dsp:cNvPr id="0" name=""/>
        <dsp:cNvSpPr/>
      </dsp:nvSpPr>
      <dsp:spPr>
        <a:xfrm rot="10800000">
          <a:off x="0" y="922897"/>
          <a:ext cx="1734090" cy="931799"/>
        </a:xfrm>
        <a:prstGeom prst="upArrowCallout">
          <a:avLst>
            <a:gd name="adj1" fmla="val 5000"/>
            <a:gd name="adj2" fmla="val 10000"/>
            <a:gd name="adj3" fmla="val 15000"/>
            <a:gd name="adj4" fmla="val 64977"/>
          </a:avLst>
        </a:prstGeom>
        <a:gradFill rotWithShape="0">
          <a:gsLst>
            <a:gs pos="0">
              <a:schemeClr val="accent2">
                <a:hueOff val="1344653"/>
                <a:satOff val="-713"/>
                <a:lumOff val="4737"/>
                <a:alphaOff val="0"/>
                <a:tint val="98000"/>
                <a:lumMod val="100000"/>
              </a:schemeClr>
            </a:gs>
            <a:gs pos="100000">
              <a:schemeClr val="accent2">
                <a:hueOff val="1344653"/>
                <a:satOff val="-713"/>
                <a:lumOff val="4737"/>
                <a:alphaOff val="0"/>
                <a:shade val="88000"/>
                <a:lumMod val="88000"/>
              </a:schemeClr>
            </a:gs>
          </a:gsLst>
          <a:lin ang="5400000" scaled="1"/>
        </a:gradFill>
        <a:ln w="9525" cap="rnd" cmpd="sng" algn="ctr">
          <a:solidFill>
            <a:schemeClr val="accent2">
              <a:hueOff val="1344653"/>
              <a:satOff val="-713"/>
              <a:lumOff val="4737"/>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3328" tIns="149352" rIns="123328" bIns="149352" numCol="1" spcCol="1270" anchor="ctr" anchorCtr="0">
          <a:noAutofit/>
        </a:bodyPr>
        <a:lstStyle/>
        <a:p>
          <a:pPr marL="0" lvl="0" indent="0" algn="ctr" defTabSz="933450">
            <a:lnSpc>
              <a:spcPct val="90000"/>
            </a:lnSpc>
            <a:spcBef>
              <a:spcPct val="0"/>
            </a:spcBef>
            <a:spcAft>
              <a:spcPct val="35000"/>
            </a:spcAft>
            <a:buNone/>
          </a:pPr>
          <a:r>
            <a:rPr lang="en-US" sz="2100" kern="1200"/>
            <a:t>Start</a:t>
          </a:r>
        </a:p>
      </dsp:txBody>
      <dsp:txXfrm rot="-10800000">
        <a:off x="0" y="922897"/>
        <a:ext cx="1734090" cy="605669"/>
      </dsp:txXfrm>
    </dsp:sp>
    <dsp:sp modelId="{B8B8C32F-720D-49D8-B723-CE963D182252}">
      <dsp:nvSpPr>
        <dsp:cNvPr id="0" name=""/>
        <dsp:cNvSpPr/>
      </dsp:nvSpPr>
      <dsp:spPr>
        <a:xfrm>
          <a:off x="1734090" y="922897"/>
          <a:ext cx="5202270" cy="605669"/>
        </a:xfrm>
        <a:prstGeom prst="rect">
          <a:avLst/>
        </a:prstGeom>
        <a:solidFill>
          <a:schemeClr val="accent2">
            <a:tint val="40000"/>
            <a:alpha val="90000"/>
            <a:hueOff val="1674056"/>
            <a:satOff val="1236"/>
            <a:lumOff val="782"/>
            <a:alphaOff val="0"/>
          </a:schemeClr>
        </a:solidFill>
        <a:ln w="9525" cap="rnd" cmpd="sng" algn="ctr">
          <a:solidFill>
            <a:schemeClr val="accent2">
              <a:tint val="40000"/>
              <a:alpha val="90000"/>
              <a:hueOff val="1674056"/>
              <a:satOff val="1236"/>
              <a:lumOff val="78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527" tIns="190500" rIns="105527" bIns="190500" numCol="1" spcCol="1270" anchor="ctr" anchorCtr="0">
          <a:noAutofit/>
        </a:bodyPr>
        <a:lstStyle/>
        <a:p>
          <a:pPr marL="0" lvl="0" indent="0" algn="l" defTabSz="666750">
            <a:lnSpc>
              <a:spcPct val="90000"/>
            </a:lnSpc>
            <a:spcBef>
              <a:spcPct val="0"/>
            </a:spcBef>
            <a:spcAft>
              <a:spcPct val="35000"/>
            </a:spcAft>
            <a:buNone/>
          </a:pPr>
          <a:r>
            <a:rPr lang="en-US" sz="1500" kern="1200"/>
            <a:t>Start the FAFSA form at fafsa.gov (http://fafsa.ed.gov)</a:t>
          </a:r>
        </a:p>
      </dsp:txBody>
      <dsp:txXfrm>
        <a:off x="1734090" y="922897"/>
        <a:ext cx="5202270" cy="605669"/>
      </dsp:txXfrm>
    </dsp:sp>
    <dsp:sp modelId="{AA1BD1F8-A2C3-40EF-8C09-AC0E58209B87}">
      <dsp:nvSpPr>
        <dsp:cNvPr id="0" name=""/>
        <dsp:cNvSpPr/>
      </dsp:nvSpPr>
      <dsp:spPr>
        <a:xfrm rot="10800000">
          <a:off x="0" y="185"/>
          <a:ext cx="1734090" cy="931799"/>
        </a:xfrm>
        <a:prstGeom prst="upArrowCallout">
          <a:avLst>
            <a:gd name="adj1" fmla="val 5000"/>
            <a:gd name="adj2" fmla="val 10000"/>
            <a:gd name="adj3" fmla="val 15000"/>
            <a:gd name="adj4" fmla="val 64977"/>
          </a:avLst>
        </a:prstGeom>
        <a:gradFill rotWithShape="0">
          <a:gsLst>
            <a:gs pos="0">
              <a:schemeClr val="accent2">
                <a:hueOff val="1613584"/>
                <a:satOff val="-856"/>
                <a:lumOff val="5685"/>
                <a:alphaOff val="0"/>
                <a:tint val="98000"/>
                <a:lumMod val="100000"/>
              </a:schemeClr>
            </a:gs>
            <a:gs pos="100000">
              <a:schemeClr val="accent2">
                <a:hueOff val="1613584"/>
                <a:satOff val="-856"/>
                <a:lumOff val="5685"/>
                <a:alphaOff val="0"/>
                <a:shade val="88000"/>
                <a:lumMod val="88000"/>
              </a:schemeClr>
            </a:gs>
          </a:gsLst>
          <a:lin ang="5400000" scaled="1"/>
        </a:gradFill>
        <a:ln w="9525" cap="rnd" cmpd="sng" algn="ctr">
          <a:solidFill>
            <a:schemeClr val="accent2">
              <a:hueOff val="1613584"/>
              <a:satOff val="-856"/>
              <a:lumOff val="5685"/>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3328" tIns="149352" rIns="123328" bIns="149352" numCol="1" spcCol="1270" anchor="ctr" anchorCtr="0">
          <a:noAutofit/>
        </a:bodyPr>
        <a:lstStyle/>
        <a:p>
          <a:pPr marL="0" lvl="0" indent="0" algn="ctr" defTabSz="933450">
            <a:lnSpc>
              <a:spcPct val="90000"/>
            </a:lnSpc>
            <a:spcBef>
              <a:spcPct val="0"/>
            </a:spcBef>
            <a:spcAft>
              <a:spcPct val="35000"/>
            </a:spcAft>
            <a:buNone/>
          </a:pPr>
          <a:r>
            <a:rPr lang="en-US" sz="2100" kern="1200"/>
            <a:t>Create</a:t>
          </a:r>
        </a:p>
      </dsp:txBody>
      <dsp:txXfrm rot="-10800000">
        <a:off x="0" y="185"/>
        <a:ext cx="1734090" cy="605669"/>
      </dsp:txXfrm>
    </dsp:sp>
    <dsp:sp modelId="{8CF5CF56-2773-48FF-9F6F-AFF8D4451F33}">
      <dsp:nvSpPr>
        <dsp:cNvPr id="0" name=""/>
        <dsp:cNvSpPr/>
      </dsp:nvSpPr>
      <dsp:spPr>
        <a:xfrm>
          <a:off x="1734090" y="185"/>
          <a:ext cx="5202270" cy="605669"/>
        </a:xfrm>
        <a:prstGeom prst="rect">
          <a:avLst/>
        </a:prstGeom>
        <a:solidFill>
          <a:schemeClr val="accent2">
            <a:tint val="40000"/>
            <a:alpha val="90000"/>
            <a:hueOff val="2008867"/>
            <a:satOff val="1483"/>
            <a:lumOff val="939"/>
            <a:alphaOff val="0"/>
          </a:schemeClr>
        </a:solidFill>
        <a:ln w="9525" cap="rnd" cmpd="sng" algn="ctr">
          <a:solidFill>
            <a:schemeClr val="accent2">
              <a:tint val="40000"/>
              <a:alpha val="90000"/>
              <a:hueOff val="2008867"/>
              <a:satOff val="1483"/>
              <a:lumOff val="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5527" tIns="190500" rIns="105527" bIns="190500" numCol="1" spcCol="1270" anchor="ctr" anchorCtr="0">
          <a:noAutofit/>
        </a:bodyPr>
        <a:lstStyle/>
        <a:p>
          <a:pPr marL="0" lvl="0" indent="0" algn="l" defTabSz="666750">
            <a:lnSpc>
              <a:spcPct val="90000"/>
            </a:lnSpc>
            <a:spcBef>
              <a:spcPct val="0"/>
            </a:spcBef>
            <a:spcAft>
              <a:spcPct val="35000"/>
            </a:spcAft>
            <a:buNone/>
          </a:pPr>
          <a:r>
            <a:rPr lang="en-US" sz="1500" kern="1200"/>
            <a:t>Create an account</a:t>
          </a:r>
        </a:p>
      </dsp:txBody>
      <dsp:txXfrm>
        <a:off x="1734090" y="185"/>
        <a:ext cx="5202270" cy="605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A186B-41FF-4B9C-A383-3441150DC974}">
      <dsp:nvSpPr>
        <dsp:cNvPr id="0" name=""/>
        <dsp:cNvSpPr/>
      </dsp:nvSpPr>
      <dsp:spPr>
        <a:xfrm>
          <a:off x="3894" y="789187"/>
          <a:ext cx="2108834" cy="2952367"/>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4413" tIns="330200" rIns="164413" bIns="330200" numCol="1" spcCol="1270" anchor="t" anchorCtr="0">
          <a:noAutofit/>
        </a:bodyPr>
        <a:lstStyle/>
        <a:p>
          <a:pPr marL="0" lvl="0" indent="0" algn="l" defTabSz="844550">
            <a:lnSpc>
              <a:spcPct val="90000"/>
            </a:lnSpc>
            <a:spcBef>
              <a:spcPct val="0"/>
            </a:spcBef>
            <a:spcAft>
              <a:spcPct val="35000"/>
            </a:spcAft>
            <a:buNone/>
          </a:pPr>
          <a:r>
            <a:rPr lang="en-US" sz="1900" b="1" kern="1200"/>
            <a:t>Review Your FAFSA Confirmation Page</a:t>
          </a:r>
          <a:endParaRPr lang="en-US" sz="1900" kern="1200"/>
        </a:p>
      </dsp:txBody>
      <dsp:txXfrm>
        <a:off x="3894" y="1911087"/>
        <a:ext cx="2108834" cy="1771420"/>
      </dsp:txXfrm>
    </dsp:sp>
    <dsp:sp modelId="{170EBCBD-44A2-4F27-81D4-16BF8D02C940}">
      <dsp:nvSpPr>
        <dsp:cNvPr id="0" name=""/>
        <dsp:cNvSpPr/>
      </dsp:nvSpPr>
      <dsp:spPr>
        <a:xfrm>
          <a:off x="615456" y="1084424"/>
          <a:ext cx="885710" cy="885710"/>
        </a:xfrm>
        <a:prstGeom prst="ellipse">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w="9525"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9053" tIns="12700" rIns="69053" bIns="12700" numCol="1" spcCol="1270" anchor="ctr" anchorCtr="0">
          <a:noAutofit/>
        </a:bodyPr>
        <a:lstStyle/>
        <a:p>
          <a:pPr marL="0" lvl="0" indent="0" algn="ctr" defTabSz="1911350">
            <a:lnSpc>
              <a:spcPct val="90000"/>
            </a:lnSpc>
            <a:spcBef>
              <a:spcPct val="0"/>
            </a:spcBef>
            <a:spcAft>
              <a:spcPct val="35000"/>
            </a:spcAft>
            <a:buNone/>
          </a:pPr>
          <a:r>
            <a:rPr lang="en-US" sz="4300" kern="1200"/>
            <a:t>1</a:t>
          </a:r>
        </a:p>
      </dsp:txBody>
      <dsp:txXfrm>
        <a:off x="745165" y="1214133"/>
        <a:ext cx="626292" cy="626292"/>
      </dsp:txXfrm>
    </dsp:sp>
    <dsp:sp modelId="{47A3A38D-18F6-4066-A45A-72F85B5B9959}">
      <dsp:nvSpPr>
        <dsp:cNvPr id="0" name=""/>
        <dsp:cNvSpPr/>
      </dsp:nvSpPr>
      <dsp:spPr>
        <a:xfrm>
          <a:off x="3894" y="3741483"/>
          <a:ext cx="2108834" cy="72"/>
        </a:xfrm>
        <a:prstGeom prst="rect">
          <a:avLst/>
        </a:prstGeom>
        <a:gradFill rotWithShape="0">
          <a:gsLst>
            <a:gs pos="0">
              <a:schemeClr val="accent2">
                <a:hueOff val="179287"/>
                <a:satOff val="-95"/>
                <a:lumOff val="632"/>
                <a:alphaOff val="0"/>
                <a:tint val="98000"/>
                <a:lumMod val="100000"/>
              </a:schemeClr>
            </a:gs>
            <a:gs pos="100000">
              <a:schemeClr val="accent2">
                <a:hueOff val="179287"/>
                <a:satOff val="-95"/>
                <a:lumOff val="632"/>
                <a:alphaOff val="0"/>
                <a:shade val="88000"/>
                <a:lumMod val="88000"/>
              </a:schemeClr>
            </a:gs>
          </a:gsLst>
          <a:lin ang="5400000" scaled="1"/>
        </a:gradFill>
        <a:ln w="9525" cap="rnd" cmpd="sng" algn="ctr">
          <a:solidFill>
            <a:schemeClr val="accent2">
              <a:hueOff val="179287"/>
              <a:satOff val="-95"/>
              <a:lumOff val="632"/>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8461285-2271-4794-9668-08EDAFF84B3F}">
      <dsp:nvSpPr>
        <dsp:cNvPr id="0" name=""/>
        <dsp:cNvSpPr/>
      </dsp:nvSpPr>
      <dsp:spPr>
        <a:xfrm>
          <a:off x="2323612" y="789187"/>
          <a:ext cx="2108834" cy="2952367"/>
        </a:xfrm>
        <a:prstGeom prst="rect">
          <a:avLst/>
        </a:prstGeom>
        <a:solidFill>
          <a:schemeClr val="accent2">
            <a:tint val="40000"/>
            <a:alpha val="90000"/>
            <a:hueOff val="502217"/>
            <a:satOff val="371"/>
            <a:lumOff val="235"/>
            <a:alphaOff val="0"/>
          </a:schemeClr>
        </a:solidFill>
        <a:ln w="9525" cap="rnd" cmpd="sng" algn="ctr">
          <a:solidFill>
            <a:schemeClr val="accent2">
              <a:tint val="40000"/>
              <a:alpha val="90000"/>
              <a:hueOff val="502217"/>
              <a:satOff val="371"/>
              <a:lumOff val="2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4413" tIns="330200" rIns="164413" bIns="330200" numCol="1" spcCol="1270" anchor="t" anchorCtr="0">
          <a:noAutofit/>
        </a:bodyPr>
        <a:lstStyle/>
        <a:p>
          <a:pPr marL="0" lvl="0" indent="0" algn="l" defTabSz="844550">
            <a:lnSpc>
              <a:spcPct val="90000"/>
            </a:lnSpc>
            <a:spcBef>
              <a:spcPct val="0"/>
            </a:spcBef>
            <a:spcAft>
              <a:spcPct val="35000"/>
            </a:spcAft>
            <a:buNone/>
          </a:pPr>
          <a:r>
            <a:rPr lang="en-US" sz="1900" b="1" kern="1200"/>
            <a:t>Review Your Expected Family Contribution (EFC)</a:t>
          </a:r>
          <a:endParaRPr lang="en-US" sz="1900" kern="1200"/>
        </a:p>
      </dsp:txBody>
      <dsp:txXfrm>
        <a:off x="2323612" y="1911087"/>
        <a:ext cx="2108834" cy="1771420"/>
      </dsp:txXfrm>
    </dsp:sp>
    <dsp:sp modelId="{79F2399B-57EA-4A9D-AB0F-BCE579979039}">
      <dsp:nvSpPr>
        <dsp:cNvPr id="0" name=""/>
        <dsp:cNvSpPr/>
      </dsp:nvSpPr>
      <dsp:spPr>
        <a:xfrm>
          <a:off x="2935174" y="1084424"/>
          <a:ext cx="885710" cy="885710"/>
        </a:xfrm>
        <a:prstGeom prst="ellipse">
          <a:avLst/>
        </a:prstGeom>
        <a:gradFill rotWithShape="0">
          <a:gsLst>
            <a:gs pos="0">
              <a:schemeClr val="accent2">
                <a:hueOff val="358574"/>
                <a:satOff val="-190"/>
                <a:lumOff val="1263"/>
                <a:alphaOff val="0"/>
                <a:tint val="98000"/>
                <a:lumMod val="100000"/>
              </a:schemeClr>
            </a:gs>
            <a:gs pos="100000">
              <a:schemeClr val="accent2">
                <a:hueOff val="358574"/>
                <a:satOff val="-190"/>
                <a:lumOff val="1263"/>
                <a:alphaOff val="0"/>
                <a:shade val="88000"/>
                <a:lumMod val="88000"/>
              </a:schemeClr>
            </a:gs>
          </a:gsLst>
          <a:lin ang="5400000" scaled="1"/>
        </a:gradFill>
        <a:ln w="9525" cap="rnd" cmpd="sng" algn="ctr">
          <a:solidFill>
            <a:schemeClr val="accent2">
              <a:hueOff val="358574"/>
              <a:satOff val="-190"/>
              <a:lumOff val="1263"/>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9053" tIns="12700" rIns="69053" bIns="12700" numCol="1" spcCol="1270" anchor="ctr" anchorCtr="0">
          <a:noAutofit/>
        </a:bodyPr>
        <a:lstStyle/>
        <a:p>
          <a:pPr marL="0" lvl="0" indent="0" algn="ctr" defTabSz="1911350">
            <a:lnSpc>
              <a:spcPct val="90000"/>
            </a:lnSpc>
            <a:spcBef>
              <a:spcPct val="0"/>
            </a:spcBef>
            <a:spcAft>
              <a:spcPct val="35000"/>
            </a:spcAft>
            <a:buNone/>
          </a:pPr>
          <a:r>
            <a:rPr lang="en-US" sz="4300" kern="1200"/>
            <a:t>2</a:t>
          </a:r>
        </a:p>
      </dsp:txBody>
      <dsp:txXfrm>
        <a:off x="3064883" y="1214133"/>
        <a:ext cx="626292" cy="626292"/>
      </dsp:txXfrm>
    </dsp:sp>
    <dsp:sp modelId="{503EA209-3745-4315-9653-3010833AE717}">
      <dsp:nvSpPr>
        <dsp:cNvPr id="0" name=""/>
        <dsp:cNvSpPr/>
      </dsp:nvSpPr>
      <dsp:spPr>
        <a:xfrm>
          <a:off x="2323612" y="3741483"/>
          <a:ext cx="2108834" cy="72"/>
        </a:xfrm>
        <a:prstGeom prst="rect">
          <a:avLst/>
        </a:prstGeom>
        <a:gradFill rotWithShape="0">
          <a:gsLst>
            <a:gs pos="0">
              <a:schemeClr val="accent2">
                <a:hueOff val="537861"/>
                <a:satOff val="-285"/>
                <a:lumOff val="1895"/>
                <a:alphaOff val="0"/>
                <a:tint val="98000"/>
                <a:lumMod val="100000"/>
              </a:schemeClr>
            </a:gs>
            <a:gs pos="100000">
              <a:schemeClr val="accent2">
                <a:hueOff val="537861"/>
                <a:satOff val="-285"/>
                <a:lumOff val="1895"/>
                <a:alphaOff val="0"/>
                <a:shade val="88000"/>
                <a:lumMod val="88000"/>
              </a:schemeClr>
            </a:gs>
          </a:gsLst>
          <a:lin ang="5400000" scaled="1"/>
        </a:gradFill>
        <a:ln w="9525" cap="rnd" cmpd="sng" algn="ctr">
          <a:solidFill>
            <a:schemeClr val="accent2">
              <a:hueOff val="537861"/>
              <a:satOff val="-285"/>
              <a:lumOff val="1895"/>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DE23EE3-254E-42F3-B624-B6213DC3A8E6}">
      <dsp:nvSpPr>
        <dsp:cNvPr id="0" name=""/>
        <dsp:cNvSpPr/>
      </dsp:nvSpPr>
      <dsp:spPr>
        <a:xfrm>
          <a:off x="4643329" y="789187"/>
          <a:ext cx="2108834" cy="2952367"/>
        </a:xfrm>
        <a:prstGeom prst="rect">
          <a:avLst/>
        </a:prstGeom>
        <a:solidFill>
          <a:schemeClr val="accent2">
            <a:tint val="40000"/>
            <a:alpha val="90000"/>
            <a:hueOff val="1004434"/>
            <a:satOff val="741"/>
            <a:lumOff val="469"/>
            <a:alphaOff val="0"/>
          </a:schemeClr>
        </a:solidFill>
        <a:ln w="9525" cap="rnd" cmpd="sng" algn="ctr">
          <a:solidFill>
            <a:schemeClr val="accent2">
              <a:tint val="40000"/>
              <a:alpha val="90000"/>
              <a:hueOff val="1004434"/>
              <a:satOff val="741"/>
              <a:lumOff val="4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4413" tIns="330200" rIns="164413" bIns="330200" numCol="1" spcCol="1270" anchor="t" anchorCtr="0">
          <a:noAutofit/>
        </a:bodyPr>
        <a:lstStyle/>
        <a:p>
          <a:pPr marL="0" lvl="0" indent="0" algn="l" defTabSz="844550">
            <a:lnSpc>
              <a:spcPct val="90000"/>
            </a:lnSpc>
            <a:spcBef>
              <a:spcPct val="0"/>
            </a:spcBef>
            <a:spcAft>
              <a:spcPct val="35000"/>
            </a:spcAft>
            <a:buNone/>
          </a:pPr>
          <a:r>
            <a:rPr lang="en-US" sz="1900" b="1" kern="1200"/>
            <a:t>Apply for as Many Scholarships as You Can</a:t>
          </a:r>
          <a:endParaRPr lang="en-US" sz="1900" kern="1200"/>
        </a:p>
      </dsp:txBody>
      <dsp:txXfrm>
        <a:off x="4643329" y="1911087"/>
        <a:ext cx="2108834" cy="1771420"/>
      </dsp:txXfrm>
    </dsp:sp>
    <dsp:sp modelId="{1A26CFCF-F4EA-4FA1-84DA-DB611033FC15}">
      <dsp:nvSpPr>
        <dsp:cNvPr id="0" name=""/>
        <dsp:cNvSpPr/>
      </dsp:nvSpPr>
      <dsp:spPr>
        <a:xfrm>
          <a:off x="5254891" y="1084424"/>
          <a:ext cx="885710" cy="885710"/>
        </a:xfrm>
        <a:prstGeom prst="ellipse">
          <a:avLst/>
        </a:prstGeom>
        <a:gradFill rotWithShape="0">
          <a:gsLst>
            <a:gs pos="0">
              <a:schemeClr val="accent2">
                <a:hueOff val="717148"/>
                <a:satOff val="-380"/>
                <a:lumOff val="2527"/>
                <a:alphaOff val="0"/>
                <a:tint val="98000"/>
                <a:lumMod val="100000"/>
              </a:schemeClr>
            </a:gs>
            <a:gs pos="100000">
              <a:schemeClr val="accent2">
                <a:hueOff val="717148"/>
                <a:satOff val="-380"/>
                <a:lumOff val="2527"/>
                <a:alphaOff val="0"/>
                <a:shade val="88000"/>
                <a:lumMod val="88000"/>
              </a:schemeClr>
            </a:gs>
          </a:gsLst>
          <a:lin ang="5400000" scaled="1"/>
        </a:gradFill>
        <a:ln w="9525" cap="rnd" cmpd="sng" algn="ctr">
          <a:solidFill>
            <a:schemeClr val="accent2">
              <a:hueOff val="717148"/>
              <a:satOff val="-380"/>
              <a:lumOff val="2527"/>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9053" tIns="12700" rIns="69053" bIns="12700" numCol="1" spcCol="1270" anchor="ctr" anchorCtr="0">
          <a:noAutofit/>
        </a:bodyPr>
        <a:lstStyle/>
        <a:p>
          <a:pPr marL="0" lvl="0" indent="0" algn="ctr" defTabSz="1911350">
            <a:lnSpc>
              <a:spcPct val="90000"/>
            </a:lnSpc>
            <a:spcBef>
              <a:spcPct val="0"/>
            </a:spcBef>
            <a:spcAft>
              <a:spcPct val="35000"/>
            </a:spcAft>
            <a:buNone/>
          </a:pPr>
          <a:r>
            <a:rPr lang="en-US" sz="4300" kern="1200"/>
            <a:t>3</a:t>
          </a:r>
        </a:p>
      </dsp:txBody>
      <dsp:txXfrm>
        <a:off x="5384600" y="1214133"/>
        <a:ext cx="626292" cy="626292"/>
      </dsp:txXfrm>
    </dsp:sp>
    <dsp:sp modelId="{1A8ED27E-AA1F-4A37-9FC5-2C6E8D1BF26C}">
      <dsp:nvSpPr>
        <dsp:cNvPr id="0" name=""/>
        <dsp:cNvSpPr/>
      </dsp:nvSpPr>
      <dsp:spPr>
        <a:xfrm>
          <a:off x="4643329" y="3741483"/>
          <a:ext cx="2108834" cy="72"/>
        </a:xfrm>
        <a:prstGeom prst="rect">
          <a:avLst/>
        </a:prstGeom>
        <a:gradFill rotWithShape="0">
          <a:gsLst>
            <a:gs pos="0">
              <a:schemeClr val="accent2">
                <a:hueOff val="896436"/>
                <a:satOff val="-476"/>
                <a:lumOff val="3158"/>
                <a:alphaOff val="0"/>
                <a:tint val="98000"/>
                <a:lumMod val="100000"/>
              </a:schemeClr>
            </a:gs>
            <a:gs pos="100000">
              <a:schemeClr val="accent2">
                <a:hueOff val="896436"/>
                <a:satOff val="-476"/>
                <a:lumOff val="3158"/>
                <a:alphaOff val="0"/>
                <a:shade val="88000"/>
                <a:lumMod val="88000"/>
              </a:schemeClr>
            </a:gs>
          </a:gsLst>
          <a:lin ang="5400000" scaled="1"/>
        </a:gradFill>
        <a:ln w="9525" cap="rnd" cmpd="sng" algn="ctr">
          <a:solidFill>
            <a:schemeClr val="accent2">
              <a:hueOff val="896436"/>
              <a:satOff val="-476"/>
              <a:lumOff val="3158"/>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AB693A0-438F-41EC-A145-3ED69382B00C}">
      <dsp:nvSpPr>
        <dsp:cNvPr id="0" name=""/>
        <dsp:cNvSpPr/>
      </dsp:nvSpPr>
      <dsp:spPr>
        <a:xfrm>
          <a:off x="6963047" y="789187"/>
          <a:ext cx="2108834" cy="2952367"/>
        </a:xfrm>
        <a:prstGeom prst="rect">
          <a:avLst/>
        </a:prstGeom>
        <a:solidFill>
          <a:schemeClr val="accent2">
            <a:tint val="40000"/>
            <a:alpha val="90000"/>
            <a:hueOff val="1506651"/>
            <a:satOff val="1112"/>
            <a:lumOff val="704"/>
            <a:alphaOff val="0"/>
          </a:schemeClr>
        </a:solidFill>
        <a:ln w="9525" cap="rnd" cmpd="sng" algn="ctr">
          <a:solidFill>
            <a:schemeClr val="accent2">
              <a:tint val="40000"/>
              <a:alpha val="90000"/>
              <a:hueOff val="1506651"/>
              <a:satOff val="1112"/>
              <a:lumOff val="7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4413" tIns="330200" rIns="164413" bIns="330200" numCol="1" spcCol="1270" anchor="t" anchorCtr="0">
          <a:noAutofit/>
        </a:bodyPr>
        <a:lstStyle/>
        <a:p>
          <a:pPr marL="0" lvl="0" indent="0" algn="l" defTabSz="844550">
            <a:lnSpc>
              <a:spcPct val="90000"/>
            </a:lnSpc>
            <a:spcBef>
              <a:spcPct val="0"/>
            </a:spcBef>
            <a:spcAft>
              <a:spcPct val="35000"/>
            </a:spcAft>
            <a:buNone/>
          </a:pPr>
          <a:r>
            <a:rPr lang="en-US" sz="1900" b="1" kern="1200"/>
            <a:t>Be on the Lookout for Your Aid Offer(s)</a:t>
          </a:r>
          <a:endParaRPr lang="en-US" sz="1900" kern="1200"/>
        </a:p>
      </dsp:txBody>
      <dsp:txXfrm>
        <a:off x="6963047" y="1911087"/>
        <a:ext cx="2108834" cy="1771420"/>
      </dsp:txXfrm>
    </dsp:sp>
    <dsp:sp modelId="{D75F2971-1661-4063-A2A6-E511B114C571}">
      <dsp:nvSpPr>
        <dsp:cNvPr id="0" name=""/>
        <dsp:cNvSpPr/>
      </dsp:nvSpPr>
      <dsp:spPr>
        <a:xfrm>
          <a:off x="7574609" y="1084424"/>
          <a:ext cx="885710" cy="885710"/>
        </a:xfrm>
        <a:prstGeom prst="ellipse">
          <a:avLst/>
        </a:prstGeom>
        <a:gradFill rotWithShape="0">
          <a:gsLst>
            <a:gs pos="0">
              <a:schemeClr val="accent2">
                <a:hueOff val="1075723"/>
                <a:satOff val="-571"/>
                <a:lumOff val="3790"/>
                <a:alphaOff val="0"/>
                <a:tint val="98000"/>
                <a:lumMod val="100000"/>
              </a:schemeClr>
            </a:gs>
            <a:gs pos="100000">
              <a:schemeClr val="accent2">
                <a:hueOff val="1075723"/>
                <a:satOff val="-571"/>
                <a:lumOff val="3790"/>
                <a:alphaOff val="0"/>
                <a:shade val="88000"/>
                <a:lumMod val="88000"/>
              </a:schemeClr>
            </a:gs>
          </a:gsLst>
          <a:lin ang="5400000" scaled="1"/>
        </a:gradFill>
        <a:ln w="9525" cap="rnd" cmpd="sng" algn="ctr">
          <a:solidFill>
            <a:schemeClr val="accent2">
              <a:hueOff val="1075723"/>
              <a:satOff val="-571"/>
              <a:lumOff val="379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9053" tIns="12700" rIns="69053" bIns="12700" numCol="1" spcCol="1270" anchor="ctr" anchorCtr="0">
          <a:noAutofit/>
        </a:bodyPr>
        <a:lstStyle/>
        <a:p>
          <a:pPr marL="0" lvl="0" indent="0" algn="ctr" defTabSz="1911350">
            <a:lnSpc>
              <a:spcPct val="90000"/>
            </a:lnSpc>
            <a:spcBef>
              <a:spcPct val="0"/>
            </a:spcBef>
            <a:spcAft>
              <a:spcPct val="35000"/>
            </a:spcAft>
            <a:buNone/>
          </a:pPr>
          <a:r>
            <a:rPr lang="en-US" sz="4300" kern="1200"/>
            <a:t>4</a:t>
          </a:r>
        </a:p>
      </dsp:txBody>
      <dsp:txXfrm>
        <a:off x="7704318" y="1214133"/>
        <a:ext cx="626292" cy="626292"/>
      </dsp:txXfrm>
    </dsp:sp>
    <dsp:sp modelId="{B5EF27A9-422F-4FC5-99DC-BA7CEF8FB286}">
      <dsp:nvSpPr>
        <dsp:cNvPr id="0" name=""/>
        <dsp:cNvSpPr/>
      </dsp:nvSpPr>
      <dsp:spPr>
        <a:xfrm>
          <a:off x="6963047" y="3741483"/>
          <a:ext cx="2108834" cy="72"/>
        </a:xfrm>
        <a:prstGeom prst="rect">
          <a:avLst/>
        </a:prstGeom>
        <a:gradFill rotWithShape="0">
          <a:gsLst>
            <a:gs pos="0">
              <a:schemeClr val="accent2">
                <a:hueOff val="1255010"/>
                <a:satOff val="-666"/>
                <a:lumOff val="4422"/>
                <a:alphaOff val="0"/>
                <a:tint val="98000"/>
                <a:lumMod val="100000"/>
              </a:schemeClr>
            </a:gs>
            <a:gs pos="100000">
              <a:schemeClr val="accent2">
                <a:hueOff val="1255010"/>
                <a:satOff val="-666"/>
                <a:lumOff val="4422"/>
                <a:alphaOff val="0"/>
                <a:shade val="88000"/>
                <a:lumMod val="88000"/>
              </a:schemeClr>
            </a:gs>
          </a:gsLst>
          <a:lin ang="5400000" scaled="1"/>
        </a:gradFill>
        <a:ln w="9525" cap="rnd" cmpd="sng" algn="ctr">
          <a:solidFill>
            <a:schemeClr val="accent2">
              <a:hueOff val="1255010"/>
              <a:satOff val="-666"/>
              <a:lumOff val="4422"/>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CB62218-B15A-4322-AAED-EA127916DBD6}">
      <dsp:nvSpPr>
        <dsp:cNvPr id="0" name=""/>
        <dsp:cNvSpPr/>
      </dsp:nvSpPr>
      <dsp:spPr>
        <a:xfrm>
          <a:off x="9282764" y="789187"/>
          <a:ext cx="2108834" cy="2952367"/>
        </a:xfrm>
        <a:prstGeom prst="rect">
          <a:avLst/>
        </a:prstGeom>
        <a:solidFill>
          <a:schemeClr val="accent2">
            <a:tint val="40000"/>
            <a:alpha val="90000"/>
            <a:hueOff val="2008867"/>
            <a:satOff val="1483"/>
            <a:lumOff val="939"/>
            <a:alphaOff val="0"/>
          </a:schemeClr>
        </a:solidFill>
        <a:ln w="9525" cap="rnd" cmpd="sng" algn="ctr">
          <a:solidFill>
            <a:schemeClr val="accent2">
              <a:tint val="40000"/>
              <a:alpha val="90000"/>
              <a:hueOff val="2008867"/>
              <a:satOff val="1483"/>
              <a:lumOff val="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4413" tIns="330200" rIns="164413" bIns="330200" numCol="1" spcCol="1270" anchor="t" anchorCtr="0">
          <a:noAutofit/>
        </a:bodyPr>
        <a:lstStyle/>
        <a:p>
          <a:pPr marL="0" lvl="0" indent="0" algn="l" defTabSz="844550">
            <a:lnSpc>
              <a:spcPct val="90000"/>
            </a:lnSpc>
            <a:spcBef>
              <a:spcPct val="0"/>
            </a:spcBef>
            <a:spcAft>
              <a:spcPct val="35000"/>
            </a:spcAft>
            <a:buNone/>
          </a:pPr>
          <a:r>
            <a:rPr lang="en-US" sz="1900" b="1" kern="1200"/>
            <a:t>Make FAFSA Corrections if You Need To</a:t>
          </a:r>
          <a:endParaRPr lang="en-US" sz="1900" kern="1200"/>
        </a:p>
      </dsp:txBody>
      <dsp:txXfrm>
        <a:off x="9282764" y="1911087"/>
        <a:ext cx="2108834" cy="1771420"/>
      </dsp:txXfrm>
    </dsp:sp>
    <dsp:sp modelId="{9B939435-0F02-4EA4-AC18-E0271A540838}">
      <dsp:nvSpPr>
        <dsp:cNvPr id="0" name=""/>
        <dsp:cNvSpPr/>
      </dsp:nvSpPr>
      <dsp:spPr>
        <a:xfrm>
          <a:off x="9894326" y="1084424"/>
          <a:ext cx="885710" cy="885710"/>
        </a:xfrm>
        <a:prstGeom prst="ellipse">
          <a:avLst/>
        </a:prstGeom>
        <a:gradFill rotWithShape="0">
          <a:gsLst>
            <a:gs pos="0">
              <a:schemeClr val="accent2">
                <a:hueOff val="1434297"/>
                <a:satOff val="-761"/>
                <a:lumOff val="5053"/>
                <a:alphaOff val="0"/>
                <a:tint val="98000"/>
                <a:lumMod val="100000"/>
              </a:schemeClr>
            </a:gs>
            <a:gs pos="100000">
              <a:schemeClr val="accent2">
                <a:hueOff val="1434297"/>
                <a:satOff val="-761"/>
                <a:lumOff val="5053"/>
                <a:alphaOff val="0"/>
                <a:shade val="88000"/>
                <a:lumMod val="88000"/>
              </a:schemeClr>
            </a:gs>
          </a:gsLst>
          <a:lin ang="5400000" scaled="1"/>
        </a:gradFill>
        <a:ln w="9525" cap="rnd" cmpd="sng" algn="ctr">
          <a:solidFill>
            <a:schemeClr val="accent2">
              <a:hueOff val="1434297"/>
              <a:satOff val="-761"/>
              <a:lumOff val="5053"/>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9053" tIns="12700" rIns="69053" bIns="12700" numCol="1" spcCol="1270" anchor="ctr" anchorCtr="0">
          <a:noAutofit/>
        </a:bodyPr>
        <a:lstStyle/>
        <a:p>
          <a:pPr marL="0" lvl="0" indent="0" algn="ctr" defTabSz="1911350">
            <a:lnSpc>
              <a:spcPct val="90000"/>
            </a:lnSpc>
            <a:spcBef>
              <a:spcPct val="0"/>
            </a:spcBef>
            <a:spcAft>
              <a:spcPct val="35000"/>
            </a:spcAft>
            <a:buNone/>
          </a:pPr>
          <a:r>
            <a:rPr lang="en-US" sz="4300" kern="1200"/>
            <a:t>5</a:t>
          </a:r>
        </a:p>
      </dsp:txBody>
      <dsp:txXfrm>
        <a:off x="10024035" y="1214133"/>
        <a:ext cx="626292" cy="626292"/>
      </dsp:txXfrm>
    </dsp:sp>
    <dsp:sp modelId="{B7ACDD35-D3EA-42CD-B878-579D3CAAB20F}">
      <dsp:nvSpPr>
        <dsp:cNvPr id="0" name=""/>
        <dsp:cNvSpPr/>
      </dsp:nvSpPr>
      <dsp:spPr>
        <a:xfrm>
          <a:off x="9282764" y="3741483"/>
          <a:ext cx="2108834" cy="72"/>
        </a:xfrm>
        <a:prstGeom prst="rect">
          <a:avLst/>
        </a:prstGeom>
        <a:gradFill rotWithShape="0">
          <a:gsLst>
            <a:gs pos="0">
              <a:schemeClr val="accent2">
                <a:hueOff val="1613584"/>
                <a:satOff val="-856"/>
                <a:lumOff val="5685"/>
                <a:alphaOff val="0"/>
                <a:tint val="98000"/>
                <a:lumMod val="100000"/>
              </a:schemeClr>
            </a:gs>
            <a:gs pos="100000">
              <a:schemeClr val="accent2">
                <a:hueOff val="1613584"/>
                <a:satOff val="-856"/>
                <a:lumOff val="5685"/>
                <a:alphaOff val="0"/>
                <a:shade val="88000"/>
                <a:lumMod val="88000"/>
              </a:schemeClr>
            </a:gs>
          </a:gsLst>
          <a:lin ang="5400000" scaled="1"/>
        </a:gradFill>
        <a:ln w="9525" cap="rnd" cmpd="sng" algn="ctr">
          <a:solidFill>
            <a:schemeClr val="accent2">
              <a:hueOff val="1613584"/>
              <a:satOff val="-856"/>
              <a:lumOff val="5685"/>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49253-3E04-4607-A4C9-AA4DE15E8309}">
      <dsp:nvSpPr>
        <dsp:cNvPr id="0" name=""/>
        <dsp:cNvSpPr/>
      </dsp:nvSpPr>
      <dsp:spPr>
        <a:xfrm rot="5400000">
          <a:off x="7152787" y="-2943691"/>
          <a:ext cx="1076526" cy="7238635"/>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1" kern="1200"/>
            <a:t>THES ARE LISTED ON THE USD105 WEBSITE UNDER COUNSELOR'S CORNER. THE LIST WILL BE UPDATED BY THE FIRST OF THE YEAR</a:t>
          </a:r>
          <a:endParaRPr lang="en-US" sz="2100" kern="1200"/>
        </a:p>
      </dsp:txBody>
      <dsp:txXfrm rot="-5400000">
        <a:off x="4071733" y="189915"/>
        <a:ext cx="7186083" cy="971422"/>
      </dsp:txXfrm>
    </dsp:sp>
    <dsp:sp modelId="{5B2F633C-54EC-4F15-AD12-5EE531E954ED}">
      <dsp:nvSpPr>
        <dsp:cNvPr id="0" name=""/>
        <dsp:cNvSpPr/>
      </dsp:nvSpPr>
      <dsp:spPr>
        <a:xfrm>
          <a:off x="0" y="2797"/>
          <a:ext cx="4071732" cy="134565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t>LOCAL</a:t>
          </a:r>
          <a:endParaRPr lang="en-US" sz="3400" kern="1200"/>
        </a:p>
      </dsp:txBody>
      <dsp:txXfrm>
        <a:off x="65690" y="68487"/>
        <a:ext cx="3940352" cy="1214277"/>
      </dsp:txXfrm>
    </dsp:sp>
    <dsp:sp modelId="{3C92FD5C-216C-48F0-A275-21A162838EFE}">
      <dsp:nvSpPr>
        <dsp:cNvPr id="0" name=""/>
        <dsp:cNvSpPr/>
      </dsp:nvSpPr>
      <dsp:spPr>
        <a:xfrm rot="5400000">
          <a:off x="7152787" y="-1530750"/>
          <a:ext cx="1076526" cy="7238635"/>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1" kern="1200"/>
            <a:t>MANY COLLEGES GIVE SCHOLARSHIPS TO STUDENTS BASED ON ACADEMIC PERFORMANCE, FAMILY SITUATIONS, FAMILY ALUMNI STATUS WITH SCHOOL, ETC...</a:t>
          </a:r>
          <a:endParaRPr lang="en-US" sz="2100" kern="1200"/>
        </a:p>
      </dsp:txBody>
      <dsp:txXfrm rot="-5400000">
        <a:off x="4071733" y="1602856"/>
        <a:ext cx="7186083" cy="971422"/>
      </dsp:txXfrm>
    </dsp:sp>
    <dsp:sp modelId="{A263D6C6-844D-4371-BA45-ED183EE5617A}">
      <dsp:nvSpPr>
        <dsp:cNvPr id="0" name=""/>
        <dsp:cNvSpPr/>
      </dsp:nvSpPr>
      <dsp:spPr>
        <a:xfrm>
          <a:off x="0" y="1415738"/>
          <a:ext cx="4071732" cy="134565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t>COLLEGE</a:t>
          </a:r>
          <a:endParaRPr lang="en-US" sz="3400" kern="1200"/>
        </a:p>
      </dsp:txBody>
      <dsp:txXfrm>
        <a:off x="65690" y="1481428"/>
        <a:ext cx="3940352" cy="1214277"/>
      </dsp:txXfrm>
    </dsp:sp>
    <dsp:sp modelId="{9EC4C278-A695-4E65-9BB1-BE2C64B25D5C}">
      <dsp:nvSpPr>
        <dsp:cNvPr id="0" name=""/>
        <dsp:cNvSpPr/>
      </dsp:nvSpPr>
      <dsp:spPr>
        <a:xfrm rot="5400000">
          <a:off x="7152787" y="-117809"/>
          <a:ext cx="1076526" cy="7238635"/>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1" kern="1200"/>
            <a:t>THE KANSAS BOARD OF REGENTS OFFER SCHOLARSHIPS IN SEVERAL AREAS</a:t>
          </a:r>
          <a:endParaRPr lang="en-US" sz="2100" kern="1200"/>
        </a:p>
      </dsp:txBody>
      <dsp:txXfrm rot="-5400000">
        <a:off x="4071733" y="3015797"/>
        <a:ext cx="7186083" cy="971422"/>
      </dsp:txXfrm>
    </dsp:sp>
    <dsp:sp modelId="{C1F07D47-CCEA-4149-9F03-492CACD3EA95}">
      <dsp:nvSpPr>
        <dsp:cNvPr id="0" name=""/>
        <dsp:cNvSpPr/>
      </dsp:nvSpPr>
      <dsp:spPr>
        <a:xfrm>
          <a:off x="0" y="2828678"/>
          <a:ext cx="4071732" cy="134565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t>BOARD OF REGENTS</a:t>
          </a:r>
          <a:endParaRPr lang="en-US" sz="3400" kern="1200"/>
        </a:p>
      </dsp:txBody>
      <dsp:txXfrm>
        <a:off x="65690" y="2894368"/>
        <a:ext cx="3940352" cy="1214277"/>
      </dsp:txXfrm>
    </dsp:sp>
    <dsp:sp modelId="{9F534055-AE5B-4C68-829A-4A89373F0EE3}">
      <dsp:nvSpPr>
        <dsp:cNvPr id="0" name=""/>
        <dsp:cNvSpPr/>
      </dsp:nvSpPr>
      <dsp:spPr>
        <a:xfrm rot="5400000">
          <a:off x="7152787" y="1295130"/>
          <a:ext cx="1076526" cy="7238635"/>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1" kern="1200"/>
            <a:t>SOME EMPLOYERS HELP BY PAYING PARTIAL TUITION OR BY DONATING MONEY TO CURRENT EMPLOYEES WANTING TO GO BACK TO SCHOOL. </a:t>
          </a:r>
          <a:endParaRPr lang="en-US" sz="2100" kern="1200"/>
        </a:p>
      </dsp:txBody>
      <dsp:txXfrm rot="-5400000">
        <a:off x="4071733" y="4428736"/>
        <a:ext cx="7186083" cy="971422"/>
      </dsp:txXfrm>
    </dsp:sp>
    <dsp:sp modelId="{48EBDC2E-9C5C-490A-AB6A-F7612475A9B1}">
      <dsp:nvSpPr>
        <dsp:cNvPr id="0" name=""/>
        <dsp:cNvSpPr/>
      </dsp:nvSpPr>
      <dsp:spPr>
        <a:xfrm>
          <a:off x="0" y="4241619"/>
          <a:ext cx="4071732" cy="134565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t>TUTION ASSISTANCE VIA A JOB</a:t>
          </a:r>
          <a:endParaRPr lang="en-US" sz="3400" kern="1200"/>
        </a:p>
      </dsp:txBody>
      <dsp:txXfrm>
        <a:off x="65690" y="4307309"/>
        <a:ext cx="3940352" cy="12142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10/29/2020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922507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3486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01721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30245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8848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12972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7743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3813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9416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2802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8177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8516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50182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4065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186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459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5828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10/29/2020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151018093"/>
      </p:ext>
    </p:extLst>
  </p:cSld>
  <p:clrMap bg1="dk1" tx1="lt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e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video" Target="https://www.youtube.com/embed/fz9j-g1FIHQ?feature=oembed" TargetMode="Externa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9984" y="3735065"/>
            <a:ext cx="5791557" cy="1180554"/>
          </a:xfrm>
        </p:spPr>
        <p:txBody>
          <a:bodyPr>
            <a:noAutofit/>
          </a:bodyPr>
          <a:lstStyle/>
          <a:p>
            <a:r>
              <a:rPr lang="en-US" sz="7200">
                <a:cs typeface="Calibri Light"/>
              </a:rPr>
              <a:t>Welcome </a:t>
            </a:r>
            <a:endParaRPr lang="en-US" sz="7200"/>
          </a:p>
        </p:txBody>
      </p:sp>
      <p:sp>
        <p:nvSpPr>
          <p:cNvPr id="3" name="Subtitle 2"/>
          <p:cNvSpPr>
            <a:spLocks noGrp="1"/>
          </p:cNvSpPr>
          <p:nvPr>
            <p:ph type="subTitle" idx="1"/>
          </p:nvPr>
        </p:nvSpPr>
        <p:spPr>
          <a:xfrm>
            <a:off x="3731796" y="5217543"/>
            <a:ext cx="7818765" cy="1691640"/>
          </a:xfrm>
        </p:spPr>
        <p:txBody>
          <a:bodyPr vert="horz" lIns="91440" tIns="45720" rIns="91440" bIns="45720" rtlCol="0">
            <a:normAutofit/>
          </a:bodyPr>
          <a:lstStyle/>
          <a:p>
            <a:pPr>
              <a:spcAft>
                <a:spcPts val="600"/>
              </a:spcAft>
            </a:pPr>
            <a:r>
              <a:rPr lang="en-US" sz="4800">
                <a:cs typeface="Calibri"/>
              </a:rPr>
              <a:t>Senior Financial Aid Night</a:t>
            </a:r>
          </a:p>
        </p:txBody>
      </p:sp>
      <p:pic>
        <p:nvPicPr>
          <p:cNvPr id="4" name="Picture 5" descr="Text&#10;&#10;Description automatically generated">
            <a:extLst>
              <a:ext uri="{FF2B5EF4-FFF2-40B4-BE49-F238E27FC236}">
                <a16:creationId xmlns:a16="http://schemas.microsoft.com/office/drawing/2014/main" id="{B7AA008F-11A3-4DB7-BA49-F01BF0C8A7E9}"/>
              </a:ext>
            </a:extLst>
          </p:cNvPr>
          <p:cNvPicPr>
            <a:picLocks noChangeAspect="1"/>
          </p:cNvPicPr>
          <p:nvPr/>
        </p:nvPicPr>
        <p:blipFill>
          <a:blip r:embed="rId2"/>
          <a:stretch>
            <a:fillRect/>
          </a:stretch>
        </p:blipFill>
        <p:spPr>
          <a:xfrm>
            <a:off x="511835" y="371678"/>
            <a:ext cx="11110822" cy="3066643"/>
          </a:xfrm>
          <a:prstGeom prst="rect">
            <a:avLst/>
          </a:prstGeom>
        </p:spPr>
      </p:pic>
    </p:spTree>
    <p:extLst>
      <p:ext uri="{BB962C8B-B14F-4D97-AF65-F5344CB8AC3E}">
        <p14:creationId xmlns:p14="http://schemas.microsoft.com/office/powerpoint/2010/main" val="10985722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8C60C8E-CBEB-4FFC-AADB-4123E31227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F4887CD-405E-4D37-92B0-843026E95B93}"/>
              </a:ext>
            </a:extLst>
          </p:cNvPr>
          <p:cNvSpPr>
            <a:spLocks noGrp="1"/>
          </p:cNvSpPr>
          <p:nvPr>
            <p:ph type="ctrTitle" idx="4294967295"/>
          </p:nvPr>
        </p:nvSpPr>
        <p:spPr>
          <a:xfrm>
            <a:off x="6400800" y="63261"/>
            <a:ext cx="5420899" cy="1066893"/>
          </a:xfrm>
        </p:spPr>
        <p:txBody>
          <a:bodyPr vert="horz" lIns="91440" tIns="45720" rIns="91440" bIns="45720" rtlCol="0" anchor="ctr">
            <a:noAutofit/>
          </a:bodyPr>
          <a:lstStyle/>
          <a:p>
            <a:pPr algn="ctr"/>
            <a:r>
              <a:rPr lang="en-US" sz="4800" b="1"/>
              <a:t>Direct PLUS Loan</a:t>
            </a:r>
            <a:endParaRPr lang="en-US" sz="4800">
              <a:cs typeface="Calibri Light" panose="020F0302020204030204"/>
            </a:endParaRPr>
          </a:p>
        </p:txBody>
      </p:sp>
      <p:pic>
        <p:nvPicPr>
          <p:cNvPr id="4" name="Picture 4" descr="A picture containing indoor, cake, table, sitting&#10;&#10;Description automatically generated">
            <a:extLst>
              <a:ext uri="{FF2B5EF4-FFF2-40B4-BE49-F238E27FC236}">
                <a16:creationId xmlns:a16="http://schemas.microsoft.com/office/drawing/2014/main" id="{624A0252-BAFA-4260-93B3-D3042E6669B3}"/>
              </a:ext>
            </a:extLst>
          </p:cNvPr>
          <p:cNvPicPr>
            <a:picLocks noChangeAspect="1"/>
          </p:cNvPicPr>
          <p:nvPr/>
        </p:nvPicPr>
        <p:blipFill rotWithShape="1">
          <a:blip r:embed="rId4"/>
          <a:srcRect l="43777" r="6001"/>
          <a:stretch/>
        </p:blipFill>
        <p:spPr>
          <a:xfrm>
            <a:off x="20" y="975"/>
            <a:ext cx="6095980" cy="6858000"/>
          </a:xfrm>
          <a:prstGeom prst="rect">
            <a:avLst/>
          </a:prstGeom>
        </p:spPr>
      </p:pic>
      <p:sp>
        <p:nvSpPr>
          <p:cNvPr id="3" name="Content Placeholder 2">
            <a:extLst>
              <a:ext uri="{FF2B5EF4-FFF2-40B4-BE49-F238E27FC236}">
                <a16:creationId xmlns:a16="http://schemas.microsoft.com/office/drawing/2014/main" id="{35B4A0AC-39DC-4901-B190-E37509CE15BB}"/>
              </a:ext>
            </a:extLst>
          </p:cNvPr>
          <p:cNvSpPr>
            <a:spLocks noGrp="1"/>
          </p:cNvSpPr>
          <p:nvPr>
            <p:ph type="subTitle" idx="4294967295"/>
          </p:nvPr>
        </p:nvSpPr>
        <p:spPr>
          <a:xfrm>
            <a:off x="6156385" y="1202040"/>
            <a:ext cx="5780333" cy="5535746"/>
          </a:xfrm>
        </p:spPr>
        <p:txBody>
          <a:bodyPr vert="horz" lIns="91440" tIns="45720" rIns="91440" bIns="45720" rtlCol="0" anchor="ctr">
            <a:noAutofit/>
          </a:bodyPr>
          <a:lstStyle/>
          <a:p>
            <a:pPr>
              <a:lnSpc>
                <a:spcPct val="90000"/>
              </a:lnSpc>
            </a:pPr>
            <a:r>
              <a:rPr lang="en-US" sz="2200"/>
              <a:t>For </a:t>
            </a:r>
            <a:r>
              <a:rPr lang="en-US" sz="2200" b="1">
                <a:solidFill>
                  <a:schemeClr val="bg1"/>
                </a:solidFill>
              </a:rPr>
              <a:t>parents</a:t>
            </a:r>
            <a:r>
              <a:rPr lang="en-US" sz="2200"/>
              <a:t> of dependent undergraduate students and for graduate or professional students; </a:t>
            </a:r>
            <a:endParaRPr lang="en-US" sz="2200">
              <a:cs typeface="Calibri"/>
            </a:endParaRPr>
          </a:p>
          <a:p>
            <a:pPr>
              <a:lnSpc>
                <a:spcPct val="90000"/>
              </a:lnSpc>
            </a:pPr>
            <a:r>
              <a:rPr lang="en-US" sz="2200"/>
              <a:t>The borrower is responsible for interest during all periods; a student must be enrolled at least half-time; financial need is not required; the borrower must not have an adverse credit history.</a:t>
            </a:r>
            <a:endParaRPr lang="en-US" sz="2200">
              <a:cs typeface="Calibri"/>
            </a:endParaRPr>
          </a:p>
          <a:p>
            <a:pPr>
              <a:lnSpc>
                <a:spcPct val="90000"/>
              </a:lnSpc>
            </a:pPr>
            <a:r>
              <a:rPr lang="en-US" sz="2200"/>
              <a:t>Interest rates for new Direct PLUS Loans can change every year. </a:t>
            </a:r>
            <a:endParaRPr lang="en-US" sz="2200">
              <a:cs typeface="Calibri"/>
            </a:endParaRPr>
          </a:p>
          <a:p>
            <a:pPr>
              <a:lnSpc>
                <a:spcPct val="90000"/>
              </a:lnSpc>
            </a:pPr>
            <a:r>
              <a:rPr lang="en-US" sz="2200"/>
              <a:t>Loans made during the 2020–21 award year have a fixed interest rate of at 5.30% for the life of the loan. For details and updates, visit StudentAid.gov/plus. </a:t>
            </a:r>
            <a:endParaRPr lang="en-US" sz="2200">
              <a:cs typeface="Calibri"/>
            </a:endParaRPr>
          </a:p>
          <a:p>
            <a:pPr>
              <a:lnSpc>
                <a:spcPct val="90000"/>
              </a:lnSpc>
            </a:pPr>
            <a:r>
              <a:rPr lang="en-US" sz="2200"/>
              <a:t>Maximum amount is the cost of attendance minus any other financial aid received.</a:t>
            </a:r>
            <a:endParaRPr lang="en-US" sz="2200">
              <a:cs typeface="Calibri"/>
            </a:endParaRPr>
          </a:p>
        </p:txBody>
      </p:sp>
    </p:spTree>
    <p:extLst>
      <p:ext uri="{BB962C8B-B14F-4D97-AF65-F5344CB8AC3E}">
        <p14:creationId xmlns:p14="http://schemas.microsoft.com/office/powerpoint/2010/main" val="312472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079-3BBD-4D72-83A5-7D3BE457723A}"/>
              </a:ext>
            </a:extLst>
          </p:cNvPr>
          <p:cNvSpPr>
            <a:spLocks noGrp="1"/>
          </p:cNvSpPr>
          <p:nvPr>
            <p:ph type="title"/>
          </p:nvPr>
        </p:nvSpPr>
        <p:spPr>
          <a:xfrm>
            <a:off x="2824362" y="103565"/>
            <a:ext cx="6825921" cy="1453363"/>
          </a:xfrm>
        </p:spPr>
        <p:txBody>
          <a:bodyPr>
            <a:normAutofit/>
          </a:bodyPr>
          <a:lstStyle/>
          <a:p>
            <a:pPr algn="ctr">
              <a:lnSpc>
                <a:spcPct val="90000"/>
              </a:lnSpc>
            </a:pPr>
            <a:r>
              <a:rPr lang="en-US" sz="3300" b="1"/>
              <a:t>7 THINGS YOU NEED BEFORE FILLING OUT THE FAFSA</a:t>
            </a:r>
            <a:endParaRPr lang="en-US"/>
          </a:p>
        </p:txBody>
      </p:sp>
      <p:sp>
        <p:nvSpPr>
          <p:cNvPr id="3" name="Content Placeholder 2">
            <a:extLst>
              <a:ext uri="{FF2B5EF4-FFF2-40B4-BE49-F238E27FC236}">
                <a16:creationId xmlns:a16="http://schemas.microsoft.com/office/drawing/2014/main" id="{2ACB1789-0277-41BD-93E1-A8DFE69D45AE}"/>
              </a:ext>
            </a:extLst>
          </p:cNvPr>
          <p:cNvSpPr>
            <a:spLocks noGrp="1"/>
          </p:cNvSpPr>
          <p:nvPr>
            <p:ph idx="1"/>
          </p:nvPr>
        </p:nvSpPr>
        <p:spPr>
          <a:xfrm>
            <a:off x="241461" y="1556929"/>
            <a:ext cx="4908709" cy="4931897"/>
          </a:xfrm>
        </p:spPr>
        <p:txBody>
          <a:bodyPr vert="horz" lIns="91440" tIns="45720" rIns="91440" bIns="45720" rtlCol="0">
            <a:normAutofit/>
          </a:bodyPr>
          <a:lstStyle/>
          <a:p>
            <a:r>
              <a:rPr lang="en-US" sz="2400" b="1">
                <a:latin typeface="Arial"/>
                <a:cs typeface="Arial"/>
              </a:rPr>
              <a:t>Your FAFSA ID</a:t>
            </a:r>
          </a:p>
          <a:p>
            <a:r>
              <a:rPr lang="en-US" sz="2400" b="1">
                <a:latin typeface="Arial"/>
                <a:cs typeface="Arial"/>
              </a:rPr>
              <a:t>Your Social Security Number</a:t>
            </a:r>
          </a:p>
          <a:p>
            <a:r>
              <a:rPr lang="en-US" sz="2400" b="1">
                <a:latin typeface="Arial"/>
                <a:cs typeface="Arial"/>
              </a:rPr>
              <a:t>Your Driver's License Number</a:t>
            </a:r>
          </a:p>
          <a:p>
            <a:r>
              <a:rPr lang="en-US" sz="2400" b="1">
                <a:latin typeface="Arial"/>
                <a:cs typeface="Arial"/>
              </a:rPr>
              <a:t>Your 2019 Tax records</a:t>
            </a:r>
          </a:p>
          <a:p>
            <a:r>
              <a:rPr lang="en-US" sz="2400" b="1">
                <a:latin typeface="Arial"/>
                <a:cs typeface="Arial"/>
              </a:rPr>
              <a:t>Records of your untaxed income</a:t>
            </a:r>
          </a:p>
          <a:p>
            <a:r>
              <a:rPr lang="en-US" sz="2400" b="1">
                <a:latin typeface="Arial"/>
                <a:cs typeface="Arial"/>
              </a:rPr>
              <a:t>Records of your assets (money)</a:t>
            </a:r>
          </a:p>
          <a:p>
            <a:r>
              <a:rPr lang="en-US" sz="2400" b="1">
                <a:latin typeface="Arial"/>
                <a:cs typeface="Arial"/>
              </a:rPr>
              <a:t>List of the school(s) you are interested in attending</a:t>
            </a:r>
          </a:p>
        </p:txBody>
      </p:sp>
      <p:pic>
        <p:nvPicPr>
          <p:cNvPr id="4" name="Picture 4" descr="Graphical user interface&#10;&#10;Description automatically generated">
            <a:extLst>
              <a:ext uri="{FF2B5EF4-FFF2-40B4-BE49-F238E27FC236}">
                <a16:creationId xmlns:a16="http://schemas.microsoft.com/office/drawing/2014/main" id="{5A1B97D2-C245-4FC3-955D-E75FDCD261DF}"/>
              </a:ext>
            </a:extLst>
          </p:cNvPr>
          <p:cNvPicPr>
            <a:picLocks noChangeAspect="1"/>
          </p:cNvPicPr>
          <p:nvPr/>
        </p:nvPicPr>
        <p:blipFill>
          <a:blip r:embed="rId3"/>
          <a:stretch>
            <a:fillRect/>
          </a:stretch>
        </p:blipFill>
        <p:spPr>
          <a:xfrm>
            <a:off x="5850469" y="1560435"/>
            <a:ext cx="6095593" cy="406372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6365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DBBE-EF9D-4F7D-9BF8-898A838190F6}"/>
              </a:ext>
            </a:extLst>
          </p:cNvPr>
          <p:cNvSpPr>
            <a:spLocks noGrp="1"/>
          </p:cNvSpPr>
          <p:nvPr>
            <p:ph type="title"/>
          </p:nvPr>
        </p:nvSpPr>
        <p:spPr>
          <a:xfrm>
            <a:off x="578442" y="689472"/>
            <a:ext cx="3750823" cy="2359170"/>
          </a:xfrm>
        </p:spPr>
        <p:txBody>
          <a:bodyPr>
            <a:normAutofit/>
          </a:bodyPr>
          <a:lstStyle/>
          <a:p>
            <a:pPr algn="ctr"/>
            <a:r>
              <a:rPr lang="en-US" b="1"/>
              <a:t>8 STEPS TO FILLING OUT THE FAFSA FORM</a:t>
            </a:r>
          </a:p>
        </p:txBody>
      </p:sp>
      <p:graphicFrame>
        <p:nvGraphicFramePr>
          <p:cNvPr id="14" name="Content Placeholder 2">
            <a:extLst>
              <a:ext uri="{FF2B5EF4-FFF2-40B4-BE49-F238E27FC236}">
                <a16:creationId xmlns:a16="http://schemas.microsoft.com/office/drawing/2014/main" id="{A874E4EA-EDA9-4304-AA93-E6CC67B1FFAA}"/>
              </a:ext>
            </a:extLst>
          </p:cNvPr>
          <p:cNvGraphicFramePr>
            <a:graphicFrameLocks noGrp="1"/>
          </p:cNvGraphicFramePr>
          <p:nvPr>
            <p:ph idx="1"/>
            <p:extLst>
              <p:ext uri="{D42A27DB-BD31-4B8C-83A1-F6EECF244321}">
                <p14:modId xmlns:p14="http://schemas.microsoft.com/office/powerpoint/2010/main" val="2623431517"/>
              </p:ext>
            </p:extLst>
          </p:nvPr>
        </p:nvGraphicFramePr>
        <p:xfrm>
          <a:off x="4879266" y="312117"/>
          <a:ext cx="6936360" cy="6142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2" name="Picture 172" descr="Logo, icon&#10;&#10;Description automatically generated">
            <a:extLst>
              <a:ext uri="{FF2B5EF4-FFF2-40B4-BE49-F238E27FC236}">
                <a16:creationId xmlns:a16="http://schemas.microsoft.com/office/drawing/2014/main" id="{E6BAB8A1-0D5F-433D-A926-8C9E4AF6D5FF}"/>
              </a:ext>
            </a:extLst>
          </p:cNvPr>
          <p:cNvPicPr>
            <a:picLocks noChangeAspect="1"/>
          </p:cNvPicPr>
          <p:nvPr/>
        </p:nvPicPr>
        <p:blipFill>
          <a:blip r:embed="rId7"/>
          <a:stretch>
            <a:fillRect/>
          </a:stretch>
        </p:blipFill>
        <p:spPr>
          <a:xfrm>
            <a:off x="813758" y="3403868"/>
            <a:ext cx="3591464" cy="2264376"/>
          </a:xfrm>
          <a:prstGeom prst="rect">
            <a:avLst/>
          </a:prstGeom>
        </p:spPr>
      </p:pic>
    </p:spTree>
    <p:extLst>
      <p:ext uri="{BB962C8B-B14F-4D97-AF65-F5344CB8AC3E}">
        <p14:creationId xmlns:p14="http://schemas.microsoft.com/office/powerpoint/2010/main" val="2950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7569-AFE9-4386-9575-EF4858005EB9}"/>
              </a:ext>
            </a:extLst>
          </p:cNvPr>
          <p:cNvSpPr>
            <a:spLocks noGrp="1"/>
          </p:cNvSpPr>
          <p:nvPr>
            <p:ph type="title"/>
          </p:nvPr>
        </p:nvSpPr>
        <p:spPr>
          <a:xfrm>
            <a:off x="662749" y="284030"/>
            <a:ext cx="4526272" cy="1608124"/>
          </a:xfrm>
        </p:spPr>
        <p:txBody>
          <a:bodyPr>
            <a:normAutofit/>
          </a:bodyPr>
          <a:lstStyle/>
          <a:p>
            <a:pPr algn="ctr"/>
            <a:r>
              <a:rPr lang="en-US" b="1"/>
              <a:t>11 COMMON FAFSA </a:t>
            </a:r>
            <a:br>
              <a:rPr lang="en-US" b="1"/>
            </a:br>
            <a:r>
              <a:rPr lang="en-US" b="1"/>
              <a:t>MISTAKES</a:t>
            </a:r>
            <a:endParaRPr lang="en-US"/>
          </a:p>
        </p:txBody>
      </p:sp>
      <p:pic>
        <p:nvPicPr>
          <p:cNvPr id="4" name="Picture 7" descr="A close up of a sign&#10;&#10;Description automatically generated">
            <a:extLst>
              <a:ext uri="{FF2B5EF4-FFF2-40B4-BE49-F238E27FC236}">
                <a16:creationId xmlns:a16="http://schemas.microsoft.com/office/drawing/2014/main" id="{6E85FB2C-493D-483D-8FEE-5E60914E92AD}"/>
              </a:ext>
            </a:extLst>
          </p:cNvPr>
          <p:cNvPicPr>
            <a:picLocks noChangeAspect="1"/>
          </p:cNvPicPr>
          <p:nvPr/>
        </p:nvPicPr>
        <p:blipFill rotWithShape="1">
          <a:blip r:embed="rId3"/>
          <a:srcRect t="9091" r="19192"/>
          <a:stretch/>
        </p:blipFill>
        <p:spPr>
          <a:xfrm>
            <a:off x="82747" y="2658178"/>
            <a:ext cx="5690180" cy="324745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0BC55403-352D-4DD4-B4F5-EAB6FF0C2A27}"/>
              </a:ext>
            </a:extLst>
          </p:cNvPr>
          <p:cNvSpPr>
            <a:spLocks noGrp="1"/>
          </p:cNvSpPr>
          <p:nvPr>
            <p:ph idx="1"/>
          </p:nvPr>
        </p:nvSpPr>
        <p:spPr>
          <a:xfrm>
            <a:off x="5479165" y="368153"/>
            <a:ext cx="6582233" cy="6301364"/>
          </a:xfrm>
        </p:spPr>
        <p:txBody>
          <a:bodyPr vert="horz" lIns="91440" tIns="45720" rIns="91440" bIns="45720" rtlCol="0" anchor="ctr">
            <a:noAutofit/>
          </a:bodyPr>
          <a:lstStyle/>
          <a:p>
            <a:pPr marL="0" indent="0">
              <a:lnSpc>
                <a:spcPct val="90000"/>
              </a:lnSpc>
              <a:buNone/>
            </a:pPr>
            <a:endParaRPr lang="en-US" sz="1100">
              <a:latin typeface="Century Gothic"/>
              <a:cs typeface="Arial"/>
            </a:endParaRPr>
          </a:p>
          <a:p>
            <a:pPr lvl="1">
              <a:lnSpc>
                <a:spcPct val="90000"/>
              </a:lnSpc>
            </a:pPr>
            <a:r>
              <a:rPr lang="en-US" sz="2200">
                <a:latin typeface="Century"/>
                <a:cs typeface="Arial"/>
              </a:rPr>
              <a:t>Not Completing the FAFSA Form</a:t>
            </a:r>
          </a:p>
          <a:p>
            <a:pPr lvl="1">
              <a:lnSpc>
                <a:spcPct val="90000"/>
              </a:lnSpc>
            </a:pPr>
            <a:r>
              <a:rPr lang="en-US" sz="2200">
                <a:latin typeface="Century"/>
                <a:cs typeface="Arial"/>
              </a:rPr>
              <a:t>Not Filling Out the FAFSA Form as Soon as It's Available</a:t>
            </a:r>
          </a:p>
          <a:p>
            <a:pPr lvl="1">
              <a:lnSpc>
                <a:spcPct val="90000"/>
              </a:lnSpc>
            </a:pPr>
            <a:r>
              <a:rPr lang="en-US" sz="2200">
                <a:latin typeface="Century"/>
                <a:cs typeface="Arial"/>
              </a:rPr>
              <a:t>Not Filing the FAFSA Form by the Deadline</a:t>
            </a:r>
          </a:p>
          <a:p>
            <a:pPr lvl="1">
              <a:lnSpc>
                <a:spcPct val="90000"/>
              </a:lnSpc>
            </a:pPr>
            <a:r>
              <a:rPr lang="en-US" sz="2200">
                <a:latin typeface="Century"/>
                <a:cs typeface="Arial"/>
              </a:rPr>
              <a:t>Not Getting an FSA ID Before Filling Out the FAFSA Form</a:t>
            </a:r>
          </a:p>
          <a:p>
            <a:pPr lvl="1">
              <a:lnSpc>
                <a:spcPct val="90000"/>
              </a:lnSpc>
            </a:pPr>
            <a:r>
              <a:rPr lang="en-US" sz="2200">
                <a:latin typeface="Century"/>
                <a:cs typeface="Arial"/>
              </a:rPr>
              <a:t>Not Using Your FSA ID to Start the FAFSA Form</a:t>
            </a:r>
          </a:p>
          <a:p>
            <a:pPr lvl="1">
              <a:lnSpc>
                <a:spcPct val="90000"/>
              </a:lnSpc>
            </a:pPr>
            <a:r>
              <a:rPr lang="en-US" sz="2200">
                <a:latin typeface="Century"/>
                <a:cs typeface="Arial"/>
              </a:rPr>
              <a:t>Not Using the IRS Data Retrieval Tool (IRS DRT)</a:t>
            </a:r>
          </a:p>
          <a:p>
            <a:pPr lvl="1">
              <a:lnSpc>
                <a:spcPct val="90000"/>
              </a:lnSpc>
            </a:pPr>
            <a:r>
              <a:rPr lang="en-US" sz="2200">
                <a:latin typeface="Century"/>
                <a:cs typeface="Arial"/>
              </a:rPr>
              <a:t>Not Reading Definitions Carefully</a:t>
            </a:r>
          </a:p>
          <a:p>
            <a:pPr lvl="1">
              <a:lnSpc>
                <a:spcPct val="90000"/>
              </a:lnSpc>
            </a:pPr>
            <a:r>
              <a:rPr lang="en-US" sz="2200">
                <a:latin typeface="Century"/>
                <a:cs typeface="Arial"/>
              </a:rPr>
              <a:t>Inputting Incorrect Information</a:t>
            </a:r>
          </a:p>
          <a:p>
            <a:pPr lvl="1">
              <a:lnSpc>
                <a:spcPct val="90000"/>
              </a:lnSpc>
            </a:pPr>
            <a:r>
              <a:rPr lang="en-US" sz="2200">
                <a:latin typeface="Century"/>
                <a:cs typeface="Arial"/>
              </a:rPr>
              <a:t>Not Reporting Required Information</a:t>
            </a:r>
          </a:p>
          <a:p>
            <a:pPr lvl="1">
              <a:lnSpc>
                <a:spcPct val="90000"/>
              </a:lnSpc>
            </a:pPr>
            <a:r>
              <a:rPr lang="en-US" sz="2200">
                <a:latin typeface="Century"/>
                <a:cs typeface="Arial"/>
              </a:rPr>
              <a:t>Listing only one college</a:t>
            </a:r>
          </a:p>
          <a:p>
            <a:pPr lvl="1">
              <a:lnSpc>
                <a:spcPct val="90000"/>
              </a:lnSpc>
            </a:pPr>
            <a:r>
              <a:rPr lang="en-US" sz="2200">
                <a:latin typeface="Century"/>
                <a:cs typeface="Arial"/>
              </a:rPr>
              <a:t>Not signing the FAFSA form</a:t>
            </a:r>
            <a:br>
              <a:rPr lang="en-US" sz="1800">
                <a:latin typeface="Century"/>
                <a:cs typeface="Arial"/>
              </a:rPr>
            </a:br>
            <a:endParaRPr lang="en-US" sz="1100">
              <a:latin typeface="Arial"/>
              <a:cs typeface="Arial"/>
            </a:endParaRPr>
          </a:p>
        </p:txBody>
      </p:sp>
    </p:spTree>
    <p:extLst>
      <p:ext uri="{BB962C8B-B14F-4D97-AF65-F5344CB8AC3E}">
        <p14:creationId xmlns:p14="http://schemas.microsoft.com/office/powerpoint/2010/main" val="189596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EC90-8342-48E2-9ABE-AE9CF64904EB}"/>
              </a:ext>
            </a:extLst>
          </p:cNvPr>
          <p:cNvSpPr>
            <a:spLocks noGrp="1"/>
          </p:cNvSpPr>
          <p:nvPr>
            <p:ph type="title"/>
          </p:nvPr>
        </p:nvSpPr>
        <p:spPr/>
        <p:txBody>
          <a:bodyPr>
            <a:normAutofit/>
          </a:bodyPr>
          <a:lstStyle/>
          <a:p>
            <a:pPr algn="ctr"/>
            <a:r>
              <a:rPr lang="en-US" sz="4400" b="1"/>
              <a:t>5 Things to do After Filing </a:t>
            </a:r>
            <a:br>
              <a:rPr lang="en-US" sz="4400" b="1"/>
            </a:br>
            <a:r>
              <a:rPr lang="en-US" sz="4400" b="1"/>
              <a:t>Your FAFSA Form</a:t>
            </a:r>
          </a:p>
        </p:txBody>
      </p:sp>
      <p:graphicFrame>
        <p:nvGraphicFramePr>
          <p:cNvPr id="5" name="Content Placeholder 2">
            <a:extLst>
              <a:ext uri="{FF2B5EF4-FFF2-40B4-BE49-F238E27FC236}">
                <a16:creationId xmlns:a16="http://schemas.microsoft.com/office/drawing/2014/main" id="{404CCEC1-00DE-4C2C-ACC1-DA3435692542}"/>
              </a:ext>
            </a:extLst>
          </p:cNvPr>
          <p:cNvGraphicFramePr>
            <a:graphicFrameLocks noGrp="1"/>
          </p:cNvGraphicFramePr>
          <p:nvPr>
            <p:ph idx="1"/>
            <p:extLst>
              <p:ext uri="{D42A27DB-BD31-4B8C-83A1-F6EECF244321}">
                <p14:modId xmlns:p14="http://schemas.microsoft.com/office/powerpoint/2010/main" val="2330301747"/>
              </p:ext>
            </p:extLst>
          </p:nvPr>
        </p:nvGraphicFramePr>
        <p:xfrm>
          <a:off x="462951" y="2166290"/>
          <a:ext cx="11395494" cy="4530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5975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0A1F-E1F2-4C5D-A3F4-E80A4256D80F}"/>
              </a:ext>
            </a:extLst>
          </p:cNvPr>
          <p:cNvSpPr>
            <a:spLocks noGrp="1"/>
          </p:cNvSpPr>
          <p:nvPr>
            <p:ph type="ctrTitle"/>
          </p:nvPr>
        </p:nvSpPr>
        <p:spPr>
          <a:xfrm>
            <a:off x="2309003" y="4092116"/>
            <a:ext cx="9699386" cy="1573200"/>
          </a:xfrm>
        </p:spPr>
        <p:txBody>
          <a:bodyPr>
            <a:normAutofit/>
          </a:bodyPr>
          <a:lstStyle/>
          <a:p>
            <a:pPr algn="ctr"/>
            <a:r>
              <a:rPr lang="en-US" sz="8000" b="1">
                <a:latin typeface="Bookman Old Style"/>
              </a:rPr>
              <a:t>Scholarships!!</a:t>
            </a:r>
            <a:endParaRPr lang="en-US" sz="8000" b="1">
              <a:latin typeface="Bookman Old Style"/>
              <a:cs typeface="Calibri Light"/>
            </a:endParaRPr>
          </a:p>
        </p:txBody>
      </p:sp>
      <p:pic>
        <p:nvPicPr>
          <p:cNvPr id="4" name="Picture 4" descr="A close up of a sign&#10;&#10;Description automatically generated">
            <a:extLst>
              <a:ext uri="{FF2B5EF4-FFF2-40B4-BE49-F238E27FC236}">
                <a16:creationId xmlns:a16="http://schemas.microsoft.com/office/drawing/2014/main" id="{2C256454-33B9-4A7A-8DC3-10CEDFF1D5D1}"/>
              </a:ext>
            </a:extLst>
          </p:cNvPr>
          <p:cNvPicPr>
            <a:picLocks noChangeAspect="1"/>
          </p:cNvPicPr>
          <p:nvPr/>
        </p:nvPicPr>
        <p:blipFill>
          <a:blip r:embed="rId2"/>
          <a:stretch>
            <a:fillRect/>
          </a:stretch>
        </p:blipFill>
        <p:spPr>
          <a:xfrm>
            <a:off x="741872" y="549687"/>
            <a:ext cx="7257690" cy="3156324"/>
          </a:xfrm>
          <a:prstGeom prst="rect">
            <a:avLst/>
          </a:prstGeom>
        </p:spPr>
      </p:pic>
    </p:spTree>
    <p:extLst>
      <p:ext uri="{BB962C8B-B14F-4D97-AF65-F5344CB8AC3E}">
        <p14:creationId xmlns:p14="http://schemas.microsoft.com/office/powerpoint/2010/main" val="319199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4" descr="A picture containing table, sitting, hat&#10;&#10;Description automatically generated">
            <a:extLst>
              <a:ext uri="{FF2B5EF4-FFF2-40B4-BE49-F238E27FC236}">
                <a16:creationId xmlns:a16="http://schemas.microsoft.com/office/drawing/2014/main" id="{34536C69-6C22-4E7D-BB70-CBE9C881909D}"/>
              </a:ext>
            </a:extLst>
          </p:cNvPr>
          <p:cNvPicPr>
            <a:picLocks noChangeAspect="1"/>
          </p:cNvPicPr>
          <p:nvPr/>
        </p:nvPicPr>
        <p:blipFill rotWithShape="1">
          <a:blip r:embed="rId3">
            <a:alphaModFix amt="20000"/>
          </a:blip>
          <a:srcRect t="7554" r="7932" b="14861"/>
          <a:stretch/>
        </p:blipFill>
        <p:spPr>
          <a:xfrm>
            <a:off x="20" y="86274"/>
            <a:ext cx="12191980" cy="6857990"/>
          </a:xfrm>
          <a:prstGeom prst="rect">
            <a:avLst/>
          </a:prstGeom>
        </p:spPr>
      </p:pic>
      <p:sp>
        <p:nvSpPr>
          <p:cNvPr id="2" name="Title 1">
            <a:extLst>
              <a:ext uri="{FF2B5EF4-FFF2-40B4-BE49-F238E27FC236}">
                <a16:creationId xmlns:a16="http://schemas.microsoft.com/office/drawing/2014/main" id="{7346B17B-B3ED-4726-8896-56903A263467}"/>
              </a:ext>
            </a:extLst>
          </p:cNvPr>
          <p:cNvSpPr>
            <a:spLocks noGrp="1"/>
          </p:cNvSpPr>
          <p:nvPr>
            <p:ph type="title"/>
          </p:nvPr>
        </p:nvSpPr>
        <p:spPr>
          <a:xfrm>
            <a:off x="2713008" y="278921"/>
            <a:ext cx="7370973" cy="636758"/>
          </a:xfrm>
        </p:spPr>
        <p:txBody>
          <a:bodyPr vert="horz" lIns="91440" tIns="45720" rIns="91440" bIns="45720" rtlCol="0" anchor="ctr">
            <a:noAutofit/>
          </a:bodyPr>
          <a:lstStyle/>
          <a:p>
            <a:pPr algn="ctr"/>
            <a:r>
              <a:rPr lang="en-US" sz="5400" b="1"/>
              <a:t>Types of Scholarships</a:t>
            </a:r>
            <a:r>
              <a:rPr lang="en-US" sz="5400"/>
              <a:t>:</a:t>
            </a:r>
            <a:endParaRPr lang="en-US" sz="5400">
              <a:cs typeface="Calibri Light"/>
            </a:endParaRPr>
          </a:p>
        </p:txBody>
      </p:sp>
      <p:graphicFrame>
        <p:nvGraphicFramePr>
          <p:cNvPr id="13" name="Content Placeholder 2">
            <a:extLst>
              <a:ext uri="{FF2B5EF4-FFF2-40B4-BE49-F238E27FC236}">
                <a16:creationId xmlns:a16="http://schemas.microsoft.com/office/drawing/2014/main" id="{569C1D07-06AA-450B-AFB5-CC1284EC0A19}"/>
              </a:ext>
            </a:extLst>
          </p:cNvPr>
          <p:cNvGraphicFramePr>
            <a:graphicFrameLocks noGrp="1"/>
          </p:cNvGraphicFramePr>
          <p:nvPr>
            <p:ph idx="1"/>
            <p:extLst>
              <p:ext uri="{D42A27DB-BD31-4B8C-83A1-F6EECF244321}">
                <p14:modId xmlns:p14="http://schemas.microsoft.com/office/powerpoint/2010/main" val="2521302513"/>
              </p:ext>
            </p:extLst>
          </p:nvPr>
        </p:nvGraphicFramePr>
        <p:xfrm>
          <a:off x="542027" y="1121276"/>
          <a:ext cx="11310368" cy="5590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058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D829D4A3-AB5A-46EC-B4F0-F4D71F086C6D}"/>
              </a:ext>
            </a:extLst>
          </p:cNvPr>
          <p:cNvPicPr>
            <a:picLocks noChangeAspect="1"/>
          </p:cNvPicPr>
          <p:nvPr/>
        </p:nvPicPr>
        <p:blipFill>
          <a:blip r:embed="rId2"/>
          <a:stretch>
            <a:fillRect/>
          </a:stretch>
        </p:blipFill>
        <p:spPr>
          <a:xfrm>
            <a:off x="310552" y="183256"/>
            <a:ext cx="4957312" cy="6505864"/>
          </a:xfrm>
          <a:prstGeom prst="rect">
            <a:avLst/>
          </a:prstGeom>
        </p:spPr>
      </p:pic>
      <p:pic>
        <p:nvPicPr>
          <p:cNvPr id="3" name="Picture 3" descr="A picture containing text&#10;&#10;Description automatically generated">
            <a:extLst>
              <a:ext uri="{FF2B5EF4-FFF2-40B4-BE49-F238E27FC236}">
                <a16:creationId xmlns:a16="http://schemas.microsoft.com/office/drawing/2014/main" id="{4DE283EA-843E-45F7-8038-0495ADE4E5BD}"/>
              </a:ext>
            </a:extLst>
          </p:cNvPr>
          <p:cNvPicPr>
            <a:picLocks noChangeAspect="1"/>
          </p:cNvPicPr>
          <p:nvPr/>
        </p:nvPicPr>
        <p:blipFill>
          <a:blip r:embed="rId3"/>
          <a:stretch>
            <a:fillRect/>
          </a:stretch>
        </p:blipFill>
        <p:spPr>
          <a:xfrm>
            <a:off x="6190890" y="185570"/>
            <a:ext cx="5072332" cy="6501238"/>
          </a:xfrm>
          <a:prstGeom prst="rect">
            <a:avLst/>
          </a:prstGeom>
        </p:spPr>
      </p:pic>
    </p:spTree>
    <p:extLst>
      <p:ext uri="{BB962C8B-B14F-4D97-AF65-F5344CB8AC3E}">
        <p14:creationId xmlns:p14="http://schemas.microsoft.com/office/powerpoint/2010/main" val="2544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5745F0B3-103D-4191-B3FD-163F7355AA90}"/>
              </a:ext>
            </a:extLst>
          </p:cNvPr>
          <p:cNvPicPr>
            <a:picLocks noChangeAspect="1"/>
          </p:cNvPicPr>
          <p:nvPr/>
        </p:nvPicPr>
        <p:blipFill>
          <a:blip r:embed="rId2"/>
          <a:stretch>
            <a:fillRect/>
          </a:stretch>
        </p:blipFill>
        <p:spPr>
          <a:xfrm>
            <a:off x="310551" y="162986"/>
            <a:ext cx="4756030" cy="6417007"/>
          </a:xfrm>
          <a:prstGeom prst="rect">
            <a:avLst/>
          </a:prstGeom>
        </p:spPr>
      </p:pic>
      <p:pic>
        <p:nvPicPr>
          <p:cNvPr id="3" name="Picture 3" descr="A picture containing text&#10;&#10;Description automatically generated">
            <a:extLst>
              <a:ext uri="{FF2B5EF4-FFF2-40B4-BE49-F238E27FC236}">
                <a16:creationId xmlns:a16="http://schemas.microsoft.com/office/drawing/2014/main" id="{1CAC608E-BC46-46BA-808C-87082B9A77CC}"/>
              </a:ext>
            </a:extLst>
          </p:cNvPr>
          <p:cNvPicPr>
            <a:picLocks noChangeAspect="1"/>
          </p:cNvPicPr>
          <p:nvPr/>
        </p:nvPicPr>
        <p:blipFill>
          <a:blip r:embed="rId3"/>
          <a:stretch>
            <a:fillRect/>
          </a:stretch>
        </p:blipFill>
        <p:spPr>
          <a:xfrm>
            <a:off x="6650966" y="169143"/>
            <a:ext cx="4871049" cy="6375941"/>
          </a:xfrm>
          <a:prstGeom prst="rect">
            <a:avLst/>
          </a:prstGeom>
        </p:spPr>
      </p:pic>
    </p:spTree>
    <p:extLst>
      <p:ext uri="{BB962C8B-B14F-4D97-AF65-F5344CB8AC3E}">
        <p14:creationId xmlns:p14="http://schemas.microsoft.com/office/powerpoint/2010/main" val="522241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707E7AB0-CDEA-4BEA-8CF8-4B2B352F94D9}"/>
              </a:ext>
            </a:extLst>
          </p:cNvPr>
          <p:cNvPicPr>
            <a:picLocks noChangeAspect="1"/>
          </p:cNvPicPr>
          <p:nvPr/>
        </p:nvPicPr>
        <p:blipFill>
          <a:blip r:embed="rId2"/>
          <a:stretch>
            <a:fillRect/>
          </a:stretch>
        </p:blipFill>
        <p:spPr>
          <a:xfrm>
            <a:off x="511834" y="310929"/>
            <a:ext cx="4626633" cy="6264895"/>
          </a:xfrm>
          <a:prstGeom prst="rect">
            <a:avLst/>
          </a:prstGeom>
        </p:spPr>
      </p:pic>
      <p:pic>
        <p:nvPicPr>
          <p:cNvPr id="3" name="Picture 3" descr="Graphical user interface, text&#10;&#10;Description automatically generated">
            <a:extLst>
              <a:ext uri="{FF2B5EF4-FFF2-40B4-BE49-F238E27FC236}">
                <a16:creationId xmlns:a16="http://schemas.microsoft.com/office/drawing/2014/main" id="{1BD93824-685D-4D42-A222-A0D61BE3793A}"/>
              </a:ext>
            </a:extLst>
          </p:cNvPr>
          <p:cNvPicPr>
            <a:picLocks noChangeAspect="1"/>
          </p:cNvPicPr>
          <p:nvPr/>
        </p:nvPicPr>
        <p:blipFill>
          <a:blip r:embed="rId3"/>
          <a:stretch>
            <a:fillRect/>
          </a:stretch>
        </p:blipFill>
        <p:spPr>
          <a:xfrm>
            <a:off x="5932099" y="2404834"/>
            <a:ext cx="5086709" cy="1775160"/>
          </a:xfrm>
          <a:prstGeom prst="rect">
            <a:avLst/>
          </a:prstGeom>
        </p:spPr>
      </p:pic>
    </p:spTree>
    <p:extLst>
      <p:ext uri="{BB962C8B-B14F-4D97-AF65-F5344CB8AC3E}">
        <p14:creationId xmlns:p14="http://schemas.microsoft.com/office/powerpoint/2010/main" val="203997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6D82-91FA-4080-932C-B2B68DDCE119}"/>
              </a:ext>
            </a:extLst>
          </p:cNvPr>
          <p:cNvSpPr>
            <a:spLocks noGrp="1"/>
          </p:cNvSpPr>
          <p:nvPr>
            <p:ph type="title"/>
          </p:nvPr>
        </p:nvSpPr>
        <p:spPr>
          <a:xfrm>
            <a:off x="1289650" y="-138023"/>
            <a:ext cx="5219699" cy="1211852"/>
          </a:xfrm>
        </p:spPr>
        <p:txBody>
          <a:bodyPr>
            <a:normAutofit/>
          </a:bodyPr>
          <a:lstStyle/>
          <a:p>
            <a:pPr algn="ctr"/>
            <a:r>
              <a:rPr lang="en-US" b="1"/>
              <a:t>Applying to Colleges</a:t>
            </a:r>
          </a:p>
        </p:txBody>
      </p:sp>
      <p:sp>
        <p:nvSpPr>
          <p:cNvPr id="3" name="Content Placeholder 2">
            <a:extLst>
              <a:ext uri="{FF2B5EF4-FFF2-40B4-BE49-F238E27FC236}">
                <a16:creationId xmlns:a16="http://schemas.microsoft.com/office/drawing/2014/main" id="{5A8364D4-01A9-4771-8593-FCCFF62E222F}"/>
              </a:ext>
            </a:extLst>
          </p:cNvPr>
          <p:cNvSpPr>
            <a:spLocks noGrp="1"/>
          </p:cNvSpPr>
          <p:nvPr>
            <p:ph idx="1"/>
          </p:nvPr>
        </p:nvSpPr>
        <p:spPr>
          <a:xfrm>
            <a:off x="10067" y="661200"/>
            <a:ext cx="6398639" cy="5949508"/>
          </a:xfrm>
        </p:spPr>
        <p:txBody>
          <a:bodyPr vert="horz" lIns="91440" tIns="45720" rIns="91440" bIns="45720" rtlCol="0" anchor="ctr">
            <a:noAutofit/>
          </a:bodyPr>
          <a:lstStyle/>
          <a:p>
            <a:pPr>
              <a:lnSpc>
                <a:spcPct val="90000"/>
              </a:lnSpc>
              <a:buFont typeface="Wingdings"/>
              <a:buChar char="v"/>
            </a:pPr>
            <a:r>
              <a:rPr lang="en-US" sz="2500" b="1"/>
              <a:t>Apply as soon as possible</a:t>
            </a:r>
            <a:endParaRPr lang="en-US" sz="2500">
              <a:cs typeface="Calibri"/>
            </a:endParaRPr>
          </a:p>
          <a:p>
            <a:pPr>
              <a:lnSpc>
                <a:spcPct val="90000"/>
              </a:lnSpc>
              <a:buClr>
                <a:srgbClr val="B5B5A2"/>
              </a:buClr>
              <a:buFont typeface="Wingdings"/>
              <a:buChar char="v"/>
            </a:pPr>
            <a:r>
              <a:rPr lang="en-US" sz="2500" b="1"/>
              <a:t>It's ok to apply to more than one college.</a:t>
            </a:r>
            <a:endParaRPr lang="en-US" sz="2500" b="1">
              <a:cs typeface="Calibri"/>
            </a:endParaRPr>
          </a:p>
          <a:p>
            <a:pPr>
              <a:lnSpc>
                <a:spcPct val="90000"/>
              </a:lnSpc>
              <a:buClr>
                <a:srgbClr val="B5B5A2"/>
              </a:buClr>
              <a:buFont typeface="Wingdings"/>
              <a:buChar char="v"/>
            </a:pPr>
            <a:r>
              <a:rPr lang="en-US" sz="2500" b="1"/>
              <a:t>Many colleges have a December 1st application deadline to be considered for scholarships offered from that specific college.</a:t>
            </a:r>
            <a:endParaRPr lang="en-US" sz="2500" b="1">
              <a:cs typeface="Calibri"/>
            </a:endParaRPr>
          </a:p>
          <a:p>
            <a:pPr>
              <a:lnSpc>
                <a:spcPct val="90000"/>
              </a:lnSpc>
              <a:buClr>
                <a:srgbClr val="B5B5A2"/>
              </a:buClr>
              <a:buFont typeface="Wingdings"/>
              <a:buChar char="v"/>
            </a:pPr>
            <a:r>
              <a:rPr lang="en-US" sz="2500" b="1"/>
              <a:t>ACT scores- you will not have another chance to take the ACT before this deadline.</a:t>
            </a:r>
            <a:endParaRPr lang="en-US" sz="2500" b="1">
              <a:cs typeface="Calibri"/>
            </a:endParaRPr>
          </a:p>
          <a:p>
            <a:pPr>
              <a:lnSpc>
                <a:spcPct val="90000"/>
              </a:lnSpc>
              <a:buClr>
                <a:srgbClr val="B5B5A2"/>
              </a:buClr>
              <a:buFont typeface="Wingdings"/>
              <a:buChar char="v"/>
            </a:pPr>
            <a:r>
              <a:rPr lang="en-US" sz="2500" b="1"/>
              <a:t>Transcripts are needed to apply to colleges. You can find a transcript request form on the USD105 website under "Counselor's Corner. Fill it out and email or give to Marcy or Melissa in the office. They will send it directly to the college you are applying to.</a:t>
            </a:r>
            <a:r>
              <a:rPr lang="en-US" sz="2400" b="1"/>
              <a:t> </a:t>
            </a:r>
            <a:endParaRPr lang="en-US" sz="2400" b="1">
              <a:cs typeface="Calibri"/>
            </a:endParaRPr>
          </a:p>
        </p:txBody>
      </p:sp>
      <p:pic>
        <p:nvPicPr>
          <p:cNvPr id="4" name="Picture 4" descr="Text&#10;&#10;Description automatically generated">
            <a:extLst>
              <a:ext uri="{FF2B5EF4-FFF2-40B4-BE49-F238E27FC236}">
                <a16:creationId xmlns:a16="http://schemas.microsoft.com/office/drawing/2014/main" id="{DE73F83D-7EB2-4126-A785-B20967304F33}"/>
              </a:ext>
            </a:extLst>
          </p:cNvPr>
          <p:cNvPicPr>
            <a:picLocks noChangeAspect="1"/>
          </p:cNvPicPr>
          <p:nvPr/>
        </p:nvPicPr>
        <p:blipFill rotWithShape="1">
          <a:blip r:embed="rId3"/>
          <a:srcRect l="19356" r="11652" b="-2"/>
          <a:stretch/>
        </p:blipFill>
        <p:spPr>
          <a:xfrm>
            <a:off x="6515132" y="710984"/>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7240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CBA8-3CCF-4CC9-95EB-9E753442AFDF}"/>
              </a:ext>
            </a:extLst>
          </p:cNvPr>
          <p:cNvSpPr>
            <a:spLocks noGrp="1"/>
          </p:cNvSpPr>
          <p:nvPr>
            <p:ph type="title"/>
          </p:nvPr>
        </p:nvSpPr>
        <p:spPr>
          <a:xfrm>
            <a:off x="8110222" y="1606747"/>
            <a:ext cx="3031026" cy="989898"/>
          </a:xfrm>
        </p:spPr>
        <p:txBody>
          <a:bodyPr>
            <a:normAutofit/>
          </a:bodyPr>
          <a:lstStyle/>
          <a:p>
            <a:pPr algn="ctr"/>
            <a:r>
              <a:rPr lang="en-US" sz="4000" b="1"/>
              <a:t>FAFSA</a:t>
            </a:r>
          </a:p>
        </p:txBody>
      </p:sp>
      <p:pic>
        <p:nvPicPr>
          <p:cNvPr id="51" name="Picture 51">
            <a:hlinkClick r:id="" action="ppaction://media"/>
            <a:extLst>
              <a:ext uri="{FF2B5EF4-FFF2-40B4-BE49-F238E27FC236}">
                <a16:creationId xmlns:a16="http://schemas.microsoft.com/office/drawing/2014/main" id="{D85139A0-3FCF-4E91-BD10-82AA4CA9A2AD}"/>
              </a:ext>
            </a:extLst>
          </p:cNvPr>
          <p:cNvPicPr>
            <a:picLocks noRot="1" noChangeAspect="1"/>
          </p:cNvPicPr>
          <p:nvPr>
            <a:videoFile r:link="rId1"/>
          </p:nvPr>
        </p:nvPicPr>
        <p:blipFill>
          <a:blip r:embed="rId4"/>
          <a:stretch>
            <a:fillRect/>
          </a:stretch>
        </p:blipFill>
        <p:spPr>
          <a:xfrm>
            <a:off x="212144" y="961956"/>
            <a:ext cx="6897878" cy="517340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graphicFrame>
        <p:nvGraphicFramePr>
          <p:cNvPr id="11" name="Content Placeholder 2">
            <a:extLst>
              <a:ext uri="{FF2B5EF4-FFF2-40B4-BE49-F238E27FC236}">
                <a16:creationId xmlns:a16="http://schemas.microsoft.com/office/drawing/2014/main" id="{417524DF-EA7E-4802-9737-CE484301C775}"/>
              </a:ext>
            </a:extLst>
          </p:cNvPr>
          <p:cNvGraphicFramePr>
            <a:graphicFrameLocks noGrp="1"/>
          </p:cNvGraphicFramePr>
          <p:nvPr>
            <p:ph idx="1"/>
            <p:extLst>
              <p:ext uri="{D42A27DB-BD31-4B8C-83A1-F6EECF244321}">
                <p14:modId xmlns:p14="http://schemas.microsoft.com/office/powerpoint/2010/main" val="2568081952"/>
              </p:ext>
            </p:extLst>
          </p:nvPr>
        </p:nvGraphicFramePr>
        <p:xfrm>
          <a:off x="7276335" y="1345814"/>
          <a:ext cx="4698799" cy="5309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3322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1537-60E6-416D-831C-A06AADAF433B}"/>
              </a:ext>
            </a:extLst>
          </p:cNvPr>
          <p:cNvSpPr>
            <a:spLocks noGrp="1"/>
          </p:cNvSpPr>
          <p:nvPr>
            <p:ph type="title"/>
          </p:nvPr>
        </p:nvSpPr>
        <p:spPr>
          <a:xfrm>
            <a:off x="800820" y="92015"/>
            <a:ext cx="10131425" cy="1456267"/>
          </a:xfrm>
        </p:spPr>
        <p:txBody>
          <a:bodyPr>
            <a:normAutofit/>
          </a:bodyPr>
          <a:lstStyle/>
          <a:p>
            <a:pPr algn="ctr"/>
            <a:r>
              <a:rPr lang="en-US" sz="4800" b="1"/>
              <a:t>HANDOUTS:</a:t>
            </a:r>
          </a:p>
        </p:txBody>
      </p:sp>
      <p:graphicFrame>
        <p:nvGraphicFramePr>
          <p:cNvPr id="7" name="Content Placeholder 2">
            <a:extLst>
              <a:ext uri="{FF2B5EF4-FFF2-40B4-BE49-F238E27FC236}">
                <a16:creationId xmlns:a16="http://schemas.microsoft.com/office/drawing/2014/main" id="{38E7881B-7585-4ACD-BB19-BF9467E25BD5}"/>
              </a:ext>
            </a:extLst>
          </p:cNvPr>
          <p:cNvGraphicFramePr>
            <a:graphicFrameLocks noGrp="1"/>
          </p:cNvGraphicFramePr>
          <p:nvPr>
            <p:ph idx="1"/>
            <p:extLst>
              <p:ext uri="{D42A27DB-BD31-4B8C-83A1-F6EECF244321}">
                <p14:modId xmlns:p14="http://schemas.microsoft.com/office/powerpoint/2010/main" val="2168540263"/>
              </p:ext>
            </p:extLst>
          </p:nvPr>
        </p:nvGraphicFramePr>
        <p:xfrm>
          <a:off x="340744" y="1278897"/>
          <a:ext cx="11324745" cy="5288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11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A9487CD-7D0F-41CA-BC10-EA03D14049D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8" name="Rectangle 17">
            <a:extLst>
              <a:ext uri="{FF2B5EF4-FFF2-40B4-BE49-F238E27FC236}">
                <a16:creationId xmlns:a16="http://schemas.microsoft.com/office/drawing/2014/main" id="{0DC895F7-4E59-40FB-87DD-ACE47F94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lose up of a book&#10;&#10;Description automatically generated">
            <a:extLst>
              <a:ext uri="{FF2B5EF4-FFF2-40B4-BE49-F238E27FC236}">
                <a16:creationId xmlns:a16="http://schemas.microsoft.com/office/drawing/2014/main" id="{66629208-6DF6-4124-B4E6-9D72F8B48936}"/>
              </a:ext>
            </a:extLst>
          </p:cNvPr>
          <p:cNvPicPr>
            <a:picLocks noChangeAspect="1"/>
          </p:cNvPicPr>
          <p:nvPr/>
        </p:nvPicPr>
        <p:blipFill rotWithShape="1">
          <a:blip r:embed="rId3">
            <a:alphaModFix amt="35000"/>
          </a:blip>
          <a:srcRect l="18306" r="20805" b="-1"/>
          <a:stretch/>
        </p:blipFill>
        <p:spPr>
          <a:xfrm>
            <a:off x="20" y="10"/>
            <a:ext cx="12191980" cy="6857990"/>
          </a:xfrm>
          <a:prstGeom prst="rect">
            <a:avLst/>
          </a:prstGeom>
        </p:spPr>
      </p:pic>
      <p:pic>
        <p:nvPicPr>
          <p:cNvPr id="20" name="Picture 19">
            <a:extLst>
              <a:ext uri="{FF2B5EF4-FFF2-40B4-BE49-F238E27FC236}">
                <a16:creationId xmlns:a16="http://schemas.microsoft.com/office/drawing/2014/main" id="{1A4C720E-710D-44F8-A8D7-2BAA61E181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51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le 1">
            <a:extLst>
              <a:ext uri="{FF2B5EF4-FFF2-40B4-BE49-F238E27FC236}">
                <a16:creationId xmlns:a16="http://schemas.microsoft.com/office/drawing/2014/main" id="{4BBE01B1-8F47-49EA-9EAB-117637FB191C}"/>
              </a:ext>
            </a:extLst>
          </p:cNvPr>
          <p:cNvSpPr>
            <a:spLocks noGrp="1"/>
          </p:cNvSpPr>
          <p:nvPr>
            <p:ph type="title"/>
          </p:nvPr>
        </p:nvSpPr>
        <p:spPr>
          <a:xfrm>
            <a:off x="3487946" y="5371700"/>
            <a:ext cx="8017235" cy="1069993"/>
          </a:xfrm>
        </p:spPr>
        <p:txBody>
          <a:bodyPr vert="horz" lIns="91440" tIns="45720" rIns="91440" bIns="45720" rtlCol="0" anchor="b">
            <a:normAutofit/>
          </a:bodyPr>
          <a:lstStyle/>
          <a:p>
            <a:pPr algn="r"/>
            <a:r>
              <a:rPr lang="en-US" sz="6000" b="1"/>
              <a:t>TYPES OF STUDENT aID</a:t>
            </a:r>
            <a:endParaRPr lang="en-US" sz="6000" b="1">
              <a:cs typeface="Calibri Light"/>
            </a:endParaRPr>
          </a:p>
        </p:txBody>
      </p:sp>
    </p:spTree>
    <p:extLst>
      <p:ext uri="{BB962C8B-B14F-4D97-AF65-F5344CB8AC3E}">
        <p14:creationId xmlns:p14="http://schemas.microsoft.com/office/powerpoint/2010/main" val="170829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9245D-6AE3-4813-A511-EAE94D77249E}"/>
              </a:ext>
            </a:extLst>
          </p:cNvPr>
          <p:cNvSpPr>
            <a:spLocks noGrp="1"/>
          </p:cNvSpPr>
          <p:nvPr>
            <p:ph idx="1"/>
          </p:nvPr>
        </p:nvSpPr>
        <p:spPr>
          <a:xfrm>
            <a:off x="211349" y="114860"/>
            <a:ext cx="5665396" cy="6179546"/>
          </a:xfrm>
        </p:spPr>
        <p:txBody>
          <a:bodyPr vert="horz" lIns="91440" tIns="45720" rIns="91440" bIns="45720" rtlCol="0" anchor="ctr">
            <a:noAutofit/>
          </a:bodyPr>
          <a:lstStyle/>
          <a:p>
            <a:pPr marL="0" indent="0">
              <a:buNone/>
            </a:pPr>
            <a:endParaRPr lang="en-US" sz="2800">
              <a:ea typeface="+mn-lt"/>
              <a:cs typeface="+mn-lt"/>
            </a:endParaRPr>
          </a:p>
          <a:p>
            <a:pPr marL="342900" indent="-342900"/>
            <a:r>
              <a:rPr lang="en-US" sz="3600">
                <a:ea typeface="+mn-lt"/>
                <a:cs typeface="+mn-lt"/>
              </a:rPr>
              <a:t>For undergraduates with financial need who have not earned bachelor’s or professional degrees. For details and updates, visit StudentAid.gov/pell-grant. </a:t>
            </a:r>
          </a:p>
          <a:p>
            <a:pPr>
              <a:buFont typeface="Arial" pitchFamily="18" charset="2"/>
              <a:buChar char="•"/>
            </a:pPr>
            <a:r>
              <a:rPr lang="en-US" sz="3600">
                <a:ea typeface="+mn-lt"/>
                <a:cs typeface="+mn-lt"/>
              </a:rPr>
              <a:t>Amounts can change annually. For the 2020–21 award year, the award amount is up to $6,345.</a:t>
            </a:r>
            <a:endParaRPr lang="en-US" sz="3600">
              <a:cs typeface="Calibri"/>
            </a:endParaRPr>
          </a:p>
        </p:txBody>
      </p:sp>
      <p:pic>
        <p:nvPicPr>
          <p:cNvPr id="4" name="Picture 4" descr="A picture containing graphical user interface&#10;&#10;Description automatically generated">
            <a:extLst>
              <a:ext uri="{FF2B5EF4-FFF2-40B4-BE49-F238E27FC236}">
                <a16:creationId xmlns:a16="http://schemas.microsoft.com/office/drawing/2014/main" id="{65CE2759-0496-4F86-8E80-2CA66D5FAEE4}"/>
              </a:ext>
            </a:extLst>
          </p:cNvPr>
          <p:cNvPicPr>
            <a:picLocks noChangeAspect="1"/>
          </p:cNvPicPr>
          <p:nvPr/>
        </p:nvPicPr>
        <p:blipFill rotWithShape="1">
          <a:blip r:embed="rId3"/>
          <a:srcRect l="30676" r="20564" b="1"/>
          <a:stretch/>
        </p:blipFill>
        <p:spPr>
          <a:xfrm>
            <a:off x="6098189" y="1257323"/>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281A50CF-116C-4B54-8055-C5B29E8DDC0A}"/>
              </a:ext>
            </a:extLst>
          </p:cNvPr>
          <p:cNvSpPr txBox="1"/>
          <p:nvPr/>
        </p:nvSpPr>
        <p:spPr>
          <a:xfrm>
            <a:off x="6320286" y="181155"/>
            <a:ext cx="478478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t>FEDERAL PELL GRANT</a:t>
            </a:r>
            <a:endParaRPr lang="en-US" sz="4000">
              <a:cs typeface="Calibri"/>
            </a:endParaRPr>
          </a:p>
        </p:txBody>
      </p:sp>
    </p:spTree>
    <p:extLst>
      <p:ext uri="{BB962C8B-B14F-4D97-AF65-F5344CB8AC3E}">
        <p14:creationId xmlns:p14="http://schemas.microsoft.com/office/powerpoint/2010/main" val="307819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8685-6B21-4548-8CF1-1ADD6F65B9D1}"/>
              </a:ext>
            </a:extLst>
          </p:cNvPr>
          <p:cNvSpPr>
            <a:spLocks noGrp="1"/>
          </p:cNvSpPr>
          <p:nvPr>
            <p:ph type="title"/>
          </p:nvPr>
        </p:nvSpPr>
        <p:spPr>
          <a:xfrm>
            <a:off x="662098" y="490297"/>
            <a:ext cx="3663385" cy="1741960"/>
          </a:xfrm>
        </p:spPr>
        <p:txBody>
          <a:bodyPr>
            <a:normAutofit/>
          </a:bodyPr>
          <a:lstStyle/>
          <a:p>
            <a:pPr algn="ctr"/>
            <a:r>
              <a:rPr lang="en-US" b="1">
                <a:solidFill>
                  <a:schemeClr val="accent2"/>
                </a:solidFill>
                <a:ea typeface="+mj-lt"/>
                <a:cs typeface="+mj-lt"/>
              </a:rPr>
              <a:t>Federal Work-Study</a:t>
            </a:r>
            <a:endParaRPr lang="en-US" b="1">
              <a:solidFill>
                <a:schemeClr val="accent2"/>
              </a:solidFill>
            </a:endParaRPr>
          </a:p>
        </p:txBody>
      </p:sp>
      <p:sp>
        <p:nvSpPr>
          <p:cNvPr id="3" name="Content Placeholder 2">
            <a:extLst>
              <a:ext uri="{FF2B5EF4-FFF2-40B4-BE49-F238E27FC236}">
                <a16:creationId xmlns:a16="http://schemas.microsoft.com/office/drawing/2014/main" id="{3AC12AA8-FAA5-4B62-8297-F9ED6EE30B9F}"/>
              </a:ext>
            </a:extLst>
          </p:cNvPr>
          <p:cNvSpPr>
            <a:spLocks noGrp="1"/>
          </p:cNvSpPr>
          <p:nvPr>
            <p:ph idx="1"/>
          </p:nvPr>
        </p:nvSpPr>
        <p:spPr>
          <a:xfrm>
            <a:off x="5274852" y="145242"/>
            <a:ext cx="6413884" cy="6716523"/>
          </a:xfrm>
        </p:spPr>
        <p:txBody>
          <a:bodyPr vert="horz" lIns="91440" tIns="45720" rIns="91440" bIns="45720" rtlCol="0" anchor="t">
            <a:noAutofit/>
          </a:bodyPr>
          <a:lstStyle/>
          <a:p>
            <a:r>
              <a:rPr lang="en-US" sz="2800">
                <a:ea typeface="+mn-lt"/>
                <a:cs typeface="+mn-lt"/>
              </a:rPr>
              <a:t>For undergraduate and graduate students; </a:t>
            </a:r>
            <a:endParaRPr lang="en-US" sz="2800">
              <a:cs typeface="Calibri"/>
            </a:endParaRPr>
          </a:p>
          <a:p>
            <a:r>
              <a:rPr lang="en-US" sz="2800">
                <a:ea typeface="+mn-lt"/>
                <a:cs typeface="+mn-lt"/>
              </a:rPr>
              <a:t>Part-time jobs can be on campus or off campus. Money is earned while attending school. </a:t>
            </a:r>
          </a:p>
          <a:p>
            <a:r>
              <a:rPr lang="en-US" sz="2800">
                <a:ea typeface="+mn-lt"/>
                <a:cs typeface="+mn-lt"/>
              </a:rPr>
              <a:t>Your total work-study award depends on when you apply, your level or financial need, and your school’s funding level. For details and updates, visit StudentAid.gov/workstudy.</a:t>
            </a:r>
            <a:endParaRPr lang="en-US" sz="2800">
              <a:cs typeface="Calibri"/>
            </a:endParaRPr>
          </a:p>
          <a:p>
            <a:pPr marL="0" indent="0">
              <a:buNone/>
            </a:pPr>
            <a:endParaRPr lang="en-US" sz="2800">
              <a:ea typeface="+mn-lt"/>
              <a:cs typeface="+mn-lt"/>
            </a:endParaRPr>
          </a:p>
          <a:p>
            <a:r>
              <a:rPr lang="en-US" sz="2800">
                <a:ea typeface="+mn-lt"/>
                <a:cs typeface="+mn-lt"/>
              </a:rPr>
              <a:t>No annual minimum or maximum amounts</a:t>
            </a:r>
            <a:endParaRPr lang="en-US" sz="2800">
              <a:cs typeface="Calibri" panose="020F0502020204030204"/>
            </a:endParaRPr>
          </a:p>
        </p:txBody>
      </p:sp>
      <p:pic>
        <p:nvPicPr>
          <p:cNvPr id="4" name="Picture 4" descr="A picture containing logo&#10;&#10;Description automatically generated">
            <a:extLst>
              <a:ext uri="{FF2B5EF4-FFF2-40B4-BE49-F238E27FC236}">
                <a16:creationId xmlns:a16="http://schemas.microsoft.com/office/drawing/2014/main" id="{8EC0E141-67E3-46FC-B632-431F6CF3D463}"/>
              </a:ext>
            </a:extLst>
          </p:cNvPr>
          <p:cNvPicPr>
            <a:picLocks noChangeAspect="1"/>
          </p:cNvPicPr>
          <p:nvPr/>
        </p:nvPicPr>
        <p:blipFill>
          <a:blip r:embed="rId2"/>
          <a:stretch>
            <a:fillRect/>
          </a:stretch>
        </p:blipFill>
        <p:spPr>
          <a:xfrm>
            <a:off x="310551" y="2855548"/>
            <a:ext cx="4238445" cy="2800299"/>
          </a:xfrm>
          <a:prstGeom prst="rect">
            <a:avLst/>
          </a:prstGeom>
        </p:spPr>
      </p:pic>
    </p:spTree>
    <p:extLst>
      <p:ext uri="{BB962C8B-B14F-4D97-AF65-F5344CB8AC3E}">
        <p14:creationId xmlns:p14="http://schemas.microsoft.com/office/powerpoint/2010/main" val="3199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using a computer sitting on top of a table&#10;&#10;Description automatically generated">
            <a:extLst>
              <a:ext uri="{FF2B5EF4-FFF2-40B4-BE49-F238E27FC236}">
                <a16:creationId xmlns:a16="http://schemas.microsoft.com/office/drawing/2014/main" id="{FB9C65C9-4127-4DB2-A86D-27C75633945A}"/>
              </a:ext>
            </a:extLst>
          </p:cNvPr>
          <p:cNvPicPr>
            <a:picLocks noChangeAspect="1"/>
          </p:cNvPicPr>
          <p:nvPr/>
        </p:nvPicPr>
        <p:blipFill rotWithShape="1">
          <a:blip r:embed="rId2">
            <a:alphaModFix amt="25000"/>
          </a:blip>
          <a:srcRect/>
          <a:stretch/>
        </p:blipFill>
        <p:spPr>
          <a:xfrm>
            <a:off x="57530" y="10"/>
            <a:ext cx="12134470" cy="6857990"/>
          </a:xfrm>
          <a:prstGeom prst="rect">
            <a:avLst/>
          </a:prstGeom>
        </p:spPr>
      </p:pic>
      <p:pic>
        <p:nvPicPr>
          <p:cNvPr id="11" name="Picture 10">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le 1">
            <a:extLst>
              <a:ext uri="{FF2B5EF4-FFF2-40B4-BE49-F238E27FC236}">
                <a16:creationId xmlns:a16="http://schemas.microsoft.com/office/drawing/2014/main" id="{4C233EBD-ACA7-4705-86C8-1A73A8D14A94}"/>
              </a:ext>
            </a:extLst>
          </p:cNvPr>
          <p:cNvSpPr>
            <a:spLocks noGrp="1"/>
          </p:cNvSpPr>
          <p:nvPr>
            <p:ph type="title"/>
          </p:nvPr>
        </p:nvSpPr>
        <p:spPr>
          <a:xfrm>
            <a:off x="887084" y="5751"/>
            <a:ext cx="10117048" cy="953060"/>
          </a:xfrm>
        </p:spPr>
        <p:txBody>
          <a:bodyPr>
            <a:normAutofit/>
          </a:bodyPr>
          <a:lstStyle/>
          <a:p>
            <a:pPr algn="ctr"/>
            <a:r>
              <a:rPr lang="en-US" sz="4400" b="1">
                <a:ea typeface="+mj-lt"/>
                <a:cs typeface="+mj-lt"/>
              </a:rPr>
              <a:t>Direct Subsidized Loan</a:t>
            </a:r>
            <a:endParaRPr lang="en-US" sz="4400" b="1">
              <a:cs typeface="Calibri Light" panose="020F0302020204030204"/>
            </a:endParaRPr>
          </a:p>
        </p:txBody>
      </p:sp>
      <p:sp>
        <p:nvSpPr>
          <p:cNvPr id="3" name="Content Placeholder 2">
            <a:extLst>
              <a:ext uri="{FF2B5EF4-FFF2-40B4-BE49-F238E27FC236}">
                <a16:creationId xmlns:a16="http://schemas.microsoft.com/office/drawing/2014/main" id="{DD0B4E7E-A3BB-47AD-AD39-206768FAE46C}"/>
              </a:ext>
            </a:extLst>
          </p:cNvPr>
          <p:cNvSpPr>
            <a:spLocks noGrp="1"/>
          </p:cNvSpPr>
          <p:nvPr>
            <p:ph idx="1"/>
          </p:nvPr>
        </p:nvSpPr>
        <p:spPr>
          <a:xfrm>
            <a:off x="240103" y="1106897"/>
            <a:ext cx="11827953" cy="5460680"/>
          </a:xfrm>
        </p:spPr>
        <p:txBody>
          <a:bodyPr vert="horz" lIns="91440" tIns="45720" rIns="91440" bIns="45720" rtlCol="0" anchor="ctr">
            <a:noAutofit/>
          </a:bodyPr>
          <a:lstStyle/>
          <a:p>
            <a:r>
              <a:rPr lang="en-US" sz="3000">
                <a:ea typeface="+mn-lt"/>
                <a:cs typeface="+mn-lt"/>
              </a:rPr>
              <a:t>For undergraduate students who have financial need; </a:t>
            </a:r>
            <a:endParaRPr lang="en-US" sz="3000">
              <a:cs typeface="Calibri"/>
            </a:endParaRPr>
          </a:p>
          <a:p>
            <a:r>
              <a:rPr lang="en-US" sz="3000">
                <a:ea typeface="+mn-lt"/>
                <a:cs typeface="+mn-lt"/>
              </a:rPr>
              <a:t>U.S. Department of Education generally pays interest while the student is in school and during certain other periods; a student must be enrolled at least half-time. </a:t>
            </a:r>
          </a:p>
          <a:p>
            <a:r>
              <a:rPr lang="en-US" sz="3000">
                <a:ea typeface="+mn-lt"/>
                <a:cs typeface="+mn-lt"/>
              </a:rPr>
              <a:t>Interest rates for new Direct Subsidized Loans can change every year. </a:t>
            </a:r>
          </a:p>
          <a:p>
            <a:r>
              <a:rPr lang="en-US" sz="3000">
                <a:ea typeface="+mn-lt"/>
                <a:cs typeface="+mn-lt"/>
              </a:rPr>
              <a:t>Loans made to undergraduate students during the 2020–21 award year have a fixed interest rate of at 2.75% for the life of the loan. For details and updates, visit StudentAid.gov/sub-unsub</a:t>
            </a:r>
            <a:endParaRPr lang="en-US" sz="3000">
              <a:cs typeface="Calibri"/>
            </a:endParaRPr>
          </a:p>
          <a:p>
            <a:pPr marL="0" indent="0">
              <a:buNone/>
            </a:pPr>
            <a:endParaRPr lang="en-US" sz="3000">
              <a:ea typeface="+mn-lt"/>
              <a:cs typeface="+mn-lt"/>
            </a:endParaRPr>
          </a:p>
          <a:p>
            <a:r>
              <a:rPr lang="en-US" sz="3000">
                <a:ea typeface="+mn-lt"/>
                <a:cs typeface="+mn-lt"/>
              </a:rPr>
              <a:t>Up to $5,500 depending on grade level.</a:t>
            </a:r>
            <a:endParaRPr lang="en-US" sz="3000"/>
          </a:p>
        </p:txBody>
      </p:sp>
    </p:spTree>
    <p:extLst>
      <p:ext uri="{BB962C8B-B14F-4D97-AF65-F5344CB8AC3E}">
        <p14:creationId xmlns:p14="http://schemas.microsoft.com/office/powerpoint/2010/main" val="128703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A300-6EE8-4B1F-83B3-05BB7751D4D0}"/>
              </a:ext>
            </a:extLst>
          </p:cNvPr>
          <p:cNvSpPr>
            <a:spLocks noGrp="1"/>
          </p:cNvSpPr>
          <p:nvPr>
            <p:ph type="title" idx="4294967295"/>
          </p:nvPr>
        </p:nvSpPr>
        <p:spPr>
          <a:xfrm>
            <a:off x="0" y="460375"/>
            <a:ext cx="3721100" cy="2246313"/>
          </a:xfrm>
        </p:spPr>
        <p:txBody>
          <a:bodyPr>
            <a:normAutofit/>
          </a:bodyPr>
          <a:lstStyle/>
          <a:p>
            <a:pPr algn="r"/>
            <a:r>
              <a:rPr lang="en-US" sz="4500" b="1">
                <a:ea typeface="+mj-lt"/>
                <a:cs typeface="+mj-lt"/>
              </a:rPr>
              <a:t>Direct Unsubsidzed Loan</a:t>
            </a:r>
            <a:endParaRPr lang="en-US" sz="4500" b="1"/>
          </a:p>
        </p:txBody>
      </p:sp>
      <p:sp>
        <p:nvSpPr>
          <p:cNvPr id="3" name="Content Placeholder 2">
            <a:extLst>
              <a:ext uri="{FF2B5EF4-FFF2-40B4-BE49-F238E27FC236}">
                <a16:creationId xmlns:a16="http://schemas.microsoft.com/office/drawing/2014/main" id="{2EEE0F43-703A-42B6-AC25-5ED7CD78AFB1}"/>
              </a:ext>
            </a:extLst>
          </p:cNvPr>
          <p:cNvSpPr>
            <a:spLocks noGrp="1"/>
          </p:cNvSpPr>
          <p:nvPr>
            <p:ph idx="4294967295"/>
          </p:nvPr>
        </p:nvSpPr>
        <p:spPr>
          <a:xfrm>
            <a:off x="4499125" y="346405"/>
            <a:ext cx="7606610" cy="6400768"/>
          </a:xfrm>
        </p:spPr>
        <p:txBody>
          <a:bodyPr vert="horz" lIns="91440" tIns="45720" rIns="91440" bIns="45720" rtlCol="0" anchor="t">
            <a:noAutofit/>
          </a:bodyPr>
          <a:lstStyle/>
          <a:p>
            <a:r>
              <a:rPr lang="en-US" sz="2100">
                <a:latin typeface="Arial Black"/>
                <a:ea typeface="+mn-lt"/>
                <a:cs typeface="+mn-lt"/>
              </a:rPr>
              <a:t>For undergraduate and graduate or professional students </a:t>
            </a:r>
            <a:endParaRPr lang="en-US" sz="2100"/>
          </a:p>
          <a:p>
            <a:r>
              <a:rPr lang="en-US" sz="2100">
                <a:latin typeface="Arial Black"/>
                <a:ea typeface="+mn-lt"/>
                <a:cs typeface="+mn-lt"/>
              </a:rPr>
              <a:t>The borrower is responsible for interest during all periods </a:t>
            </a:r>
            <a:endParaRPr lang="en-US" sz="2100">
              <a:latin typeface="Century Gothic" panose="020B0502020202020204"/>
              <a:ea typeface="+mn-lt"/>
              <a:cs typeface="+mn-lt"/>
            </a:endParaRPr>
          </a:p>
          <a:p>
            <a:pPr>
              <a:buClr>
                <a:srgbClr val="FFFFFF"/>
              </a:buClr>
            </a:pPr>
            <a:r>
              <a:rPr lang="en-US" sz="2100">
                <a:latin typeface="Arial Black"/>
                <a:ea typeface="+mn-lt"/>
                <a:cs typeface="+mn-lt"/>
              </a:rPr>
              <a:t>a student must be enrolled at least half- time </a:t>
            </a:r>
            <a:endParaRPr lang="en-US" sz="2100">
              <a:latin typeface="Century Gothic" panose="020B0502020202020204"/>
              <a:ea typeface="+mn-lt"/>
              <a:cs typeface="+mn-lt"/>
            </a:endParaRPr>
          </a:p>
          <a:p>
            <a:pPr>
              <a:buClr>
                <a:srgbClr val="FFFFFF"/>
              </a:buClr>
            </a:pPr>
            <a:r>
              <a:rPr lang="en-US" sz="2100">
                <a:latin typeface="Arial Black"/>
                <a:ea typeface="+mn-lt"/>
                <a:cs typeface="+mn-lt"/>
              </a:rPr>
              <a:t>financial need is not required </a:t>
            </a:r>
            <a:endParaRPr lang="en-US" sz="2100">
              <a:latin typeface="Century Gothic" panose="020B0502020202020204"/>
              <a:ea typeface="+mn-lt"/>
              <a:cs typeface="+mn-lt"/>
            </a:endParaRPr>
          </a:p>
          <a:p>
            <a:r>
              <a:rPr lang="en-US" sz="2100">
                <a:latin typeface="Arial Black"/>
                <a:ea typeface="+mn-lt"/>
                <a:cs typeface="+mn-lt"/>
              </a:rPr>
              <a:t>Interest rates for new Direct Unsubsidized Loans can change every year</a:t>
            </a:r>
            <a:endParaRPr lang="en-US" sz="2100">
              <a:latin typeface="Calibri" panose="020F0502020204030204"/>
              <a:ea typeface="+mn-lt"/>
              <a:cs typeface="+mn-lt"/>
            </a:endParaRPr>
          </a:p>
          <a:p>
            <a:pPr>
              <a:buClr>
                <a:srgbClr val="FFFFFF"/>
              </a:buClr>
            </a:pPr>
            <a:r>
              <a:rPr lang="en-US" sz="2100">
                <a:latin typeface="Arial Black"/>
                <a:ea typeface="+mn-lt"/>
                <a:cs typeface="+mn-lt"/>
              </a:rPr>
              <a:t>Loans made to undergraduate students during the 2020–21 award year have a fixed interest rate of 2.75% for the life of the loan </a:t>
            </a:r>
            <a:endParaRPr lang="en-US" sz="2100">
              <a:latin typeface="Calibri" panose="020F0502020204030204"/>
              <a:ea typeface="+mn-lt"/>
              <a:cs typeface="+mn-lt"/>
            </a:endParaRPr>
          </a:p>
          <a:p>
            <a:pPr>
              <a:buClr>
                <a:srgbClr val="FFFFFF"/>
              </a:buClr>
            </a:pPr>
            <a:r>
              <a:rPr lang="en-US" sz="2100">
                <a:latin typeface="Arial Black"/>
                <a:ea typeface="+mn-lt"/>
                <a:cs typeface="+mn-lt"/>
              </a:rPr>
              <a:t>For details and updates, visit StudentAid.gov/sub-unsub</a:t>
            </a:r>
            <a:endParaRPr lang="en-US" sz="2100">
              <a:cs typeface="Calibri"/>
            </a:endParaRPr>
          </a:p>
          <a:p>
            <a:endParaRPr lang="en-US" sz="2100">
              <a:latin typeface="Arial Black"/>
            </a:endParaRPr>
          </a:p>
          <a:p>
            <a:r>
              <a:rPr lang="en-US" sz="2100" b="1">
                <a:latin typeface="Arial Black"/>
                <a:ea typeface="+mn-lt"/>
                <a:cs typeface="+mn-lt"/>
              </a:rPr>
              <a:t>Up to $20,500 (less any subsidized amounts received for same period), depending on grade level and dependency status.</a:t>
            </a:r>
            <a:endParaRPr lang="en-US" sz="2100" b="1">
              <a:latin typeface="Arial Black"/>
            </a:endParaRPr>
          </a:p>
        </p:txBody>
      </p:sp>
      <p:pic>
        <p:nvPicPr>
          <p:cNvPr id="4" name="Picture 4" descr="A picture containing text&#10;&#10;Description automatically generated">
            <a:extLst>
              <a:ext uri="{FF2B5EF4-FFF2-40B4-BE49-F238E27FC236}">
                <a16:creationId xmlns:a16="http://schemas.microsoft.com/office/drawing/2014/main" id="{2107E403-EDA1-4AD7-AEE7-E1D831C8CB35}"/>
              </a:ext>
            </a:extLst>
          </p:cNvPr>
          <p:cNvPicPr>
            <a:picLocks noChangeAspect="1"/>
          </p:cNvPicPr>
          <p:nvPr/>
        </p:nvPicPr>
        <p:blipFill>
          <a:blip r:embed="rId2"/>
          <a:stretch>
            <a:fillRect/>
          </a:stretch>
        </p:blipFill>
        <p:spPr>
          <a:xfrm>
            <a:off x="94891" y="2977205"/>
            <a:ext cx="4425350" cy="2499474"/>
          </a:xfrm>
          <a:prstGeom prst="rect">
            <a:avLst/>
          </a:prstGeom>
        </p:spPr>
      </p:pic>
    </p:spTree>
    <p:extLst>
      <p:ext uri="{BB962C8B-B14F-4D97-AF65-F5344CB8AC3E}">
        <p14:creationId xmlns:p14="http://schemas.microsoft.com/office/powerpoint/2010/main" val="3977103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Celestial</vt:lpstr>
      <vt:lpstr>Welcome </vt:lpstr>
      <vt:lpstr>Applying to Colleges</vt:lpstr>
      <vt:lpstr>FAFSA</vt:lpstr>
      <vt:lpstr>HANDOUTS:</vt:lpstr>
      <vt:lpstr>TYPES OF STUDENT aID</vt:lpstr>
      <vt:lpstr>PowerPoint Presentation</vt:lpstr>
      <vt:lpstr>Federal Work-Study</vt:lpstr>
      <vt:lpstr>Direct Subsidized Loan</vt:lpstr>
      <vt:lpstr>Direct Unsubsidzed Loan</vt:lpstr>
      <vt:lpstr>Direct PLUS Loan</vt:lpstr>
      <vt:lpstr>7 THINGS YOU NEED BEFORE FILLING OUT THE FAFSA</vt:lpstr>
      <vt:lpstr>8 STEPS TO FILLING OUT THE FAFSA FORM</vt:lpstr>
      <vt:lpstr>11 COMMON FAFSA  MISTAKES</vt:lpstr>
      <vt:lpstr>5 Things to do After Filing  Your FAFSA Form</vt:lpstr>
      <vt:lpstr>Scholarships!!</vt:lpstr>
      <vt:lpstr>Types of Scholarships: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2020-10-28T16:12:16Z</dcterms:created>
  <dcterms:modified xsi:type="dcterms:W3CDTF">2020-10-29T14:58:21Z</dcterms:modified>
</cp:coreProperties>
</file>